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2" r:id="rId4"/>
  </p:sldMasterIdLst>
  <p:notesMasterIdLst>
    <p:notesMasterId r:id="rId21"/>
  </p:notesMasterIdLst>
  <p:handoutMasterIdLst>
    <p:handoutMasterId r:id="rId22"/>
  </p:handoutMasterIdLst>
  <p:sldIdLst>
    <p:sldId id="257" r:id="rId5"/>
    <p:sldId id="258" r:id="rId6"/>
    <p:sldId id="259" r:id="rId7"/>
    <p:sldId id="267" r:id="rId8"/>
    <p:sldId id="260" r:id="rId9"/>
    <p:sldId id="269" r:id="rId10"/>
    <p:sldId id="270" r:id="rId11"/>
    <p:sldId id="271" r:id="rId12"/>
    <p:sldId id="272" r:id="rId13"/>
    <p:sldId id="266" r:id="rId14"/>
    <p:sldId id="268" r:id="rId15"/>
    <p:sldId id="264" r:id="rId16"/>
    <p:sldId id="263" r:id="rId17"/>
    <p:sldId id="261" r:id="rId18"/>
    <p:sldId id="262"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651BF-E850-40FE-B2C5-FE083C1A646B}" v="148" dt="2024-04-24T16:25:58.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hin T" userId="95bd3793096d4641" providerId="LiveId" clId="{6AF651BF-E850-40FE-B2C5-FE083C1A646B}"/>
    <pc:docChg chg="undo custSel addSld delSld modSld sldOrd">
      <pc:chgData name="Nithin T" userId="95bd3793096d4641" providerId="LiveId" clId="{6AF651BF-E850-40FE-B2C5-FE083C1A646B}" dt="2024-04-25T07:31:08.300" v="2461" actId="1076"/>
      <pc:docMkLst>
        <pc:docMk/>
      </pc:docMkLst>
      <pc:sldChg chg="modSp mod">
        <pc:chgData name="Nithin T" userId="95bd3793096d4641" providerId="LiveId" clId="{6AF651BF-E850-40FE-B2C5-FE083C1A646B}" dt="2024-04-23T12:44:16.058" v="100" actId="1076"/>
        <pc:sldMkLst>
          <pc:docMk/>
          <pc:sldMk cId="1031969806" sldId="260"/>
        </pc:sldMkLst>
        <pc:spChg chg="mod">
          <ac:chgData name="Nithin T" userId="95bd3793096d4641" providerId="LiveId" clId="{6AF651BF-E850-40FE-B2C5-FE083C1A646B}" dt="2024-04-23T12:44:16.058" v="100" actId="1076"/>
          <ac:spMkLst>
            <pc:docMk/>
            <pc:sldMk cId="1031969806" sldId="260"/>
            <ac:spMk id="6" creationId="{4E2E809B-4264-102F-C8AA-750F2EDC3AC4}"/>
          </ac:spMkLst>
        </pc:spChg>
      </pc:sldChg>
      <pc:sldChg chg="addSp modSp mod">
        <pc:chgData name="Nithin T" userId="95bd3793096d4641" providerId="LiveId" clId="{6AF651BF-E850-40FE-B2C5-FE083C1A646B}" dt="2024-04-25T07:31:08.300" v="2461" actId="1076"/>
        <pc:sldMkLst>
          <pc:docMk/>
          <pc:sldMk cId="340064809" sldId="261"/>
        </pc:sldMkLst>
        <pc:spChg chg="add mod">
          <ac:chgData name="Nithin T" userId="95bd3793096d4641" providerId="LiveId" clId="{6AF651BF-E850-40FE-B2C5-FE083C1A646B}" dt="2024-04-25T07:31:08.300" v="2461" actId="1076"/>
          <ac:spMkLst>
            <pc:docMk/>
            <pc:sldMk cId="340064809" sldId="261"/>
            <ac:spMk id="2" creationId="{878CC7E5-F5EC-4F0C-7927-C06898ADE1C2}"/>
          </ac:spMkLst>
        </pc:spChg>
        <pc:spChg chg="add mod">
          <ac:chgData name="Nithin T" userId="95bd3793096d4641" providerId="LiveId" clId="{6AF651BF-E850-40FE-B2C5-FE083C1A646B}" dt="2024-04-24T12:46:57.133" v="2357" actId="14100"/>
          <ac:spMkLst>
            <pc:docMk/>
            <pc:sldMk cId="340064809" sldId="261"/>
            <ac:spMk id="3" creationId="{8D0962C7-B26C-C08D-0C0E-FE41FC1EAB83}"/>
          </ac:spMkLst>
        </pc:spChg>
      </pc:sldChg>
      <pc:sldChg chg="addSp delSp modSp mod">
        <pc:chgData name="Nithin T" userId="95bd3793096d4641" providerId="LiveId" clId="{6AF651BF-E850-40FE-B2C5-FE083C1A646B}" dt="2024-04-24T16:29:35.076" v="2460" actId="1076"/>
        <pc:sldMkLst>
          <pc:docMk/>
          <pc:sldMk cId="897408653" sldId="264"/>
        </pc:sldMkLst>
        <pc:spChg chg="mod">
          <ac:chgData name="Nithin T" userId="95bd3793096d4641" providerId="LiveId" clId="{6AF651BF-E850-40FE-B2C5-FE083C1A646B}" dt="2024-04-23T13:35:52.008" v="401" actId="1076"/>
          <ac:spMkLst>
            <pc:docMk/>
            <pc:sldMk cId="897408653" sldId="264"/>
            <ac:spMk id="2" creationId="{9BA3EE8B-74F7-2C0E-C7AB-992C889EC3C9}"/>
          </ac:spMkLst>
        </pc:spChg>
        <pc:spChg chg="add mod">
          <ac:chgData name="Nithin T" userId="95bd3793096d4641" providerId="LiveId" clId="{6AF651BF-E850-40FE-B2C5-FE083C1A646B}" dt="2024-04-23T13:35:58.411" v="402" actId="1076"/>
          <ac:spMkLst>
            <pc:docMk/>
            <pc:sldMk cId="897408653" sldId="264"/>
            <ac:spMk id="3" creationId="{F23FFA42-2BA1-EF2E-44C0-57DF90A5BFB4}"/>
          </ac:spMkLst>
        </pc:spChg>
        <pc:spChg chg="add mod">
          <ac:chgData name="Nithin T" userId="95bd3793096d4641" providerId="LiveId" clId="{6AF651BF-E850-40FE-B2C5-FE083C1A646B}" dt="2024-04-24T16:25:15.454" v="2416" actId="20577"/>
          <ac:spMkLst>
            <pc:docMk/>
            <pc:sldMk cId="897408653" sldId="264"/>
            <ac:spMk id="4" creationId="{E0909922-0DAC-8526-7985-9260F46081E6}"/>
          </ac:spMkLst>
        </pc:spChg>
        <pc:spChg chg="mod">
          <ac:chgData name="Nithin T" userId="95bd3793096d4641" providerId="LiveId" clId="{6AF651BF-E850-40FE-B2C5-FE083C1A646B}" dt="2024-04-24T16:23:36.177" v="2371" actId="1076"/>
          <ac:spMkLst>
            <pc:docMk/>
            <pc:sldMk cId="897408653" sldId="264"/>
            <ac:spMk id="5" creationId="{3E56C991-A13B-7F14-9D74-FD99E166ED19}"/>
          </ac:spMkLst>
        </pc:spChg>
        <pc:spChg chg="add mod">
          <ac:chgData name="Nithin T" userId="95bd3793096d4641" providerId="LiveId" clId="{6AF651BF-E850-40FE-B2C5-FE083C1A646B}" dt="2024-04-23T13:36:23.854" v="407" actId="1076"/>
          <ac:spMkLst>
            <pc:docMk/>
            <pc:sldMk cId="897408653" sldId="264"/>
            <ac:spMk id="6" creationId="{32C35D7A-343C-9C5A-8DD1-BE0E55112970}"/>
          </ac:spMkLst>
        </pc:spChg>
        <pc:spChg chg="mod">
          <ac:chgData name="Nithin T" userId="95bd3793096d4641" providerId="LiveId" clId="{6AF651BF-E850-40FE-B2C5-FE083C1A646B}" dt="2024-04-24T16:23:46.399" v="2373" actId="1076"/>
          <ac:spMkLst>
            <pc:docMk/>
            <pc:sldMk cId="897408653" sldId="264"/>
            <ac:spMk id="8" creationId="{4E972283-EEAB-1CCE-F68D-AE86382D0DB6}"/>
          </ac:spMkLst>
        </pc:spChg>
        <pc:spChg chg="mod">
          <ac:chgData name="Nithin T" userId="95bd3793096d4641" providerId="LiveId" clId="{6AF651BF-E850-40FE-B2C5-FE083C1A646B}" dt="2024-04-24T16:23:58.700" v="2375" actId="1076"/>
          <ac:spMkLst>
            <pc:docMk/>
            <pc:sldMk cId="897408653" sldId="264"/>
            <ac:spMk id="11" creationId="{EF878799-76F2-B8B9-47D9-FF1A0C25441E}"/>
          </ac:spMkLst>
        </pc:spChg>
        <pc:spChg chg="mod">
          <ac:chgData name="Nithin T" userId="95bd3793096d4641" providerId="LiveId" clId="{6AF651BF-E850-40FE-B2C5-FE083C1A646B}" dt="2024-04-24T16:27:30.341" v="2456" actId="1076"/>
          <ac:spMkLst>
            <pc:docMk/>
            <pc:sldMk cId="897408653" sldId="264"/>
            <ac:spMk id="14" creationId="{6DCB5119-8A30-9DE2-CD27-DF2D6F921900}"/>
          </ac:spMkLst>
        </pc:spChg>
        <pc:spChg chg="add mod">
          <ac:chgData name="Nithin T" userId="95bd3793096d4641" providerId="LiveId" clId="{6AF651BF-E850-40FE-B2C5-FE083C1A646B}" dt="2024-04-23T13:36:37.839" v="409" actId="13822"/>
          <ac:spMkLst>
            <pc:docMk/>
            <pc:sldMk cId="897408653" sldId="264"/>
            <ac:spMk id="18" creationId="{E602E73A-E097-AE4A-B9E9-48482BE5075F}"/>
          </ac:spMkLst>
        </pc:spChg>
        <pc:spChg chg="add mod">
          <ac:chgData name="Nithin T" userId="95bd3793096d4641" providerId="LiveId" clId="{6AF651BF-E850-40FE-B2C5-FE083C1A646B}" dt="2024-04-23T13:37:26.085" v="414" actId="1076"/>
          <ac:spMkLst>
            <pc:docMk/>
            <pc:sldMk cId="897408653" sldId="264"/>
            <ac:spMk id="19" creationId="{C1F91293-083B-E136-AF0E-EB4C0740154E}"/>
          </ac:spMkLst>
        </pc:spChg>
        <pc:spChg chg="add mod">
          <ac:chgData name="Nithin T" userId="95bd3793096d4641" providerId="LiveId" clId="{6AF651BF-E850-40FE-B2C5-FE083C1A646B}" dt="2024-04-24T16:27:40.588" v="2459" actId="1076"/>
          <ac:spMkLst>
            <pc:docMk/>
            <pc:sldMk cId="897408653" sldId="264"/>
            <ac:spMk id="20" creationId="{E8D9204A-2469-86B3-5E8D-6700EEEB5C8F}"/>
          </ac:spMkLst>
        </pc:spChg>
        <pc:picChg chg="del mod">
          <ac:chgData name="Nithin T" userId="95bd3793096d4641" providerId="LiveId" clId="{6AF651BF-E850-40FE-B2C5-FE083C1A646B}" dt="2024-04-23T13:07:33.681" v="178" actId="478"/>
          <ac:picMkLst>
            <pc:docMk/>
            <pc:sldMk cId="897408653" sldId="264"/>
            <ac:picMk id="4" creationId="{62D08AB3-3ABB-E092-86FF-D9CD9291C78B}"/>
          </ac:picMkLst>
        </pc:picChg>
        <pc:picChg chg="mod">
          <ac:chgData name="Nithin T" userId="95bd3793096d4641" providerId="LiveId" clId="{6AF651BF-E850-40FE-B2C5-FE083C1A646B}" dt="2024-04-24T16:23:40.741" v="2372" actId="1076"/>
          <ac:picMkLst>
            <pc:docMk/>
            <pc:sldMk cId="897408653" sldId="264"/>
            <ac:picMk id="7" creationId="{EA8C7621-AFB4-F831-8F0B-1A66187BFCC7}"/>
          </ac:picMkLst>
        </pc:picChg>
        <pc:picChg chg="mod">
          <ac:chgData name="Nithin T" userId="95bd3793096d4641" providerId="LiveId" clId="{6AF651BF-E850-40FE-B2C5-FE083C1A646B}" dt="2024-04-24T16:23:50.267" v="2374" actId="1076"/>
          <ac:picMkLst>
            <pc:docMk/>
            <pc:sldMk cId="897408653" sldId="264"/>
            <ac:picMk id="10" creationId="{9658415E-ED24-AEC7-A87A-6D41CFE0C294}"/>
          </ac:picMkLst>
        </pc:picChg>
        <pc:picChg chg="add mod">
          <ac:chgData name="Nithin T" userId="95bd3793096d4641" providerId="LiveId" clId="{6AF651BF-E850-40FE-B2C5-FE083C1A646B}" dt="2024-04-23T13:08:03.255" v="183" actId="1076"/>
          <ac:picMkLst>
            <pc:docMk/>
            <pc:sldMk cId="897408653" sldId="264"/>
            <ac:picMk id="12" creationId="{181FD425-CF33-DD2F-9139-54B5706983C6}"/>
          </ac:picMkLst>
        </pc:picChg>
        <pc:picChg chg="mod">
          <ac:chgData name="Nithin T" userId="95bd3793096d4641" providerId="LiveId" clId="{6AF651BF-E850-40FE-B2C5-FE083C1A646B}" dt="2024-04-24T16:24:02.678" v="2376" actId="1076"/>
          <ac:picMkLst>
            <pc:docMk/>
            <pc:sldMk cId="897408653" sldId="264"/>
            <ac:picMk id="13" creationId="{F100C81B-6351-9E4E-C339-8095E8B3CC48}"/>
          </ac:picMkLst>
        </pc:picChg>
        <pc:picChg chg="add mod">
          <ac:chgData name="Nithin T" userId="95bd3793096d4641" providerId="LiveId" clId="{6AF651BF-E850-40FE-B2C5-FE083C1A646B}" dt="2024-04-24T16:25:48.782" v="2418" actId="1076"/>
          <ac:picMkLst>
            <pc:docMk/>
            <pc:sldMk cId="897408653" sldId="264"/>
            <ac:picMk id="15" creationId="{C78FF434-BDA0-AA29-BBC7-BFE8AA66152C}"/>
          </ac:picMkLst>
        </pc:picChg>
        <pc:picChg chg="mod">
          <ac:chgData name="Nithin T" userId="95bd3793096d4641" providerId="LiveId" clId="{6AF651BF-E850-40FE-B2C5-FE083C1A646B}" dt="2024-04-24T16:29:35.076" v="2460" actId="1076"/>
          <ac:picMkLst>
            <pc:docMk/>
            <pc:sldMk cId="897408653" sldId="264"/>
            <ac:picMk id="16" creationId="{CD1A8396-4AAD-25E3-4ABD-2BFC6A36C522}"/>
          </ac:picMkLst>
        </pc:picChg>
        <pc:picChg chg="add mod">
          <ac:chgData name="Nithin T" userId="95bd3793096d4641" providerId="LiveId" clId="{6AF651BF-E850-40FE-B2C5-FE083C1A646B}" dt="2024-04-23T13:08:46.821" v="190" actId="14100"/>
          <ac:picMkLst>
            <pc:docMk/>
            <pc:sldMk cId="897408653" sldId="264"/>
            <ac:picMk id="17" creationId="{EC452734-BF0E-6603-5E6E-FEC9531A850B}"/>
          </ac:picMkLst>
        </pc:picChg>
        <pc:picChg chg="add mod">
          <ac:chgData name="Nithin T" userId="95bd3793096d4641" providerId="LiveId" clId="{6AF651BF-E850-40FE-B2C5-FE083C1A646B}" dt="2024-04-24T16:27:35.066" v="2458" actId="1076"/>
          <ac:picMkLst>
            <pc:docMk/>
            <pc:sldMk cId="897408653" sldId="264"/>
            <ac:picMk id="22" creationId="{2AE29DCD-984D-F22A-ED34-2AB9B221E78B}"/>
          </ac:picMkLst>
        </pc:picChg>
        <pc:picChg chg="mod">
          <ac:chgData name="Nithin T" userId="95bd3793096d4641" providerId="LiveId" clId="{6AF651BF-E850-40FE-B2C5-FE083C1A646B}" dt="2024-04-24T16:24:08.002" v="2377" actId="1038"/>
          <ac:picMkLst>
            <pc:docMk/>
            <pc:sldMk cId="897408653" sldId="264"/>
            <ac:picMk id="6146" creationId="{9ED0E5DE-54C3-CE49-5B59-5482789AD274}"/>
          </ac:picMkLst>
        </pc:picChg>
      </pc:sldChg>
      <pc:sldChg chg="addSp delSp modSp mod ord">
        <pc:chgData name="Nithin T" userId="95bd3793096d4641" providerId="LiveId" clId="{6AF651BF-E850-40FE-B2C5-FE083C1A646B}" dt="2024-04-23T13:39:05.293" v="418" actId="1076"/>
        <pc:sldMkLst>
          <pc:docMk/>
          <pc:sldMk cId="3468301392" sldId="266"/>
        </pc:sldMkLst>
        <pc:spChg chg="mod">
          <ac:chgData name="Nithin T" userId="95bd3793096d4641" providerId="LiveId" clId="{6AF651BF-E850-40FE-B2C5-FE083C1A646B}" dt="2024-04-23T13:39:05.293" v="418" actId="1076"/>
          <ac:spMkLst>
            <pc:docMk/>
            <pc:sldMk cId="3468301392" sldId="266"/>
            <ac:spMk id="2" creationId="{D24FA4B5-71B9-D7B2-4577-91DAF717133A}"/>
          </ac:spMkLst>
        </pc:spChg>
        <pc:spChg chg="mod">
          <ac:chgData name="Nithin T" userId="95bd3793096d4641" providerId="LiveId" clId="{6AF651BF-E850-40FE-B2C5-FE083C1A646B}" dt="2024-04-23T13:24:06.050" v="267" actId="1076"/>
          <ac:spMkLst>
            <pc:docMk/>
            <pc:sldMk cId="3468301392" sldId="266"/>
            <ac:spMk id="3" creationId="{12D34C7A-F7DA-A287-8B2B-375451648D43}"/>
          </ac:spMkLst>
        </pc:spChg>
        <pc:spChg chg="del mod">
          <ac:chgData name="Nithin T" userId="95bd3793096d4641" providerId="LiveId" clId="{6AF651BF-E850-40FE-B2C5-FE083C1A646B}" dt="2024-04-23T13:20:35.948" v="223"/>
          <ac:spMkLst>
            <pc:docMk/>
            <pc:sldMk cId="3468301392" sldId="266"/>
            <ac:spMk id="8" creationId="{187FD916-1B74-C880-0BAE-46CC3A407A7B}"/>
          </ac:spMkLst>
        </pc:spChg>
        <pc:spChg chg="add mod">
          <ac:chgData name="Nithin T" userId="95bd3793096d4641" providerId="LiveId" clId="{6AF651BF-E850-40FE-B2C5-FE083C1A646B}" dt="2024-04-23T13:38:09.500" v="417" actId="1076"/>
          <ac:spMkLst>
            <pc:docMk/>
            <pc:sldMk cId="3468301392" sldId="266"/>
            <ac:spMk id="9" creationId="{15B6AB08-24C7-034E-E8D8-EF94E73E2321}"/>
          </ac:spMkLst>
        </pc:spChg>
        <pc:spChg chg="del mod">
          <ac:chgData name="Nithin T" userId="95bd3793096d4641" providerId="LiveId" clId="{6AF651BF-E850-40FE-B2C5-FE083C1A646B}" dt="2024-04-23T13:22:07.018" v="248"/>
          <ac:spMkLst>
            <pc:docMk/>
            <pc:sldMk cId="3468301392" sldId="266"/>
            <ac:spMk id="11" creationId="{934E692B-21ED-0410-C698-18AD8D0C0A61}"/>
          </ac:spMkLst>
        </pc:spChg>
        <pc:picChg chg="mod">
          <ac:chgData name="Nithin T" userId="95bd3793096d4641" providerId="LiveId" clId="{6AF651BF-E850-40FE-B2C5-FE083C1A646B}" dt="2024-04-23T13:23:57.657" v="265" actId="1076"/>
          <ac:picMkLst>
            <pc:docMk/>
            <pc:sldMk cId="3468301392" sldId="266"/>
            <ac:picMk id="5" creationId="{9101D8E6-532B-C9C4-FF4E-78E2E567E879}"/>
          </ac:picMkLst>
        </pc:picChg>
        <pc:picChg chg="add mod">
          <ac:chgData name="Nithin T" userId="95bd3793096d4641" providerId="LiveId" clId="{6AF651BF-E850-40FE-B2C5-FE083C1A646B}" dt="2024-04-23T13:22:29.807" v="253" actId="1076"/>
          <ac:picMkLst>
            <pc:docMk/>
            <pc:sldMk cId="3468301392" sldId="266"/>
            <ac:picMk id="6" creationId="{BF8500A8-25C9-B64B-2B85-2DF93846ACC1}"/>
          </ac:picMkLst>
        </pc:picChg>
        <pc:picChg chg="mod">
          <ac:chgData name="Nithin T" userId="95bd3793096d4641" providerId="LiveId" clId="{6AF651BF-E850-40FE-B2C5-FE083C1A646B}" dt="2024-04-23T13:22:38.142" v="254" actId="1076"/>
          <ac:picMkLst>
            <pc:docMk/>
            <pc:sldMk cId="3468301392" sldId="266"/>
            <ac:picMk id="7" creationId="{0B6E9D79-E237-C62D-DC2A-B93721540B2C}"/>
          </ac:picMkLst>
        </pc:picChg>
        <pc:picChg chg="del mod">
          <ac:chgData name="Nithin T" userId="95bd3793096d4641" providerId="LiveId" clId="{6AF651BF-E850-40FE-B2C5-FE083C1A646B}" dt="2024-04-23T13:21:02.994" v="230" actId="21"/>
          <ac:picMkLst>
            <pc:docMk/>
            <pc:sldMk cId="3468301392" sldId="266"/>
            <ac:picMk id="10" creationId="{E3318557-6025-13CC-0F2D-E536A044C64F}"/>
          </ac:picMkLst>
        </pc:picChg>
        <pc:picChg chg="del mod">
          <ac:chgData name="Nithin T" userId="95bd3793096d4641" providerId="LiveId" clId="{6AF651BF-E850-40FE-B2C5-FE083C1A646B}" dt="2024-04-23T13:22:07.015" v="246" actId="21"/>
          <ac:picMkLst>
            <pc:docMk/>
            <pc:sldMk cId="3468301392" sldId="266"/>
            <ac:picMk id="13" creationId="{F0524064-89BF-6CCE-42D4-F79C96673BBE}"/>
          </ac:picMkLst>
        </pc:picChg>
        <pc:picChg chg="mod">
          <ac:chgData name="Nithin T" userId="95bd3793096d4641" providerId="LiveId" clId="{6AF651BF-E850-40FE-B2C5-FE083C1A646B}" dt="2024-04-23T13:10:49.944" v="213" actId="1035"/>
          <ac:picMkLst>
            <pc:docMk/>
            <pc:sldMk cId="3468301392" sldId="266"/>
            <ac:picMk id="2050" creationId="{8CC8C7D1-794A-41BA-8CCA-C32FFCA13937}"/>
          </ac:picMkLst>
        </pc:picChg>
      </pc:sldChg>
      <pc:sldChg chg="addSp modSp new mod">
        <pc:chgData name="Nithin T" userId="95bd3793096d4641" providerId="LiveId" clId="{6AF651BF-E850-40FE-B2C5-FE083C1A646B}" dt="2024-04-24T13:25:43.462" v="2365" actId="20577"/>
        <pc:sldMkLst>
          <pc:docMk/>
          <pc:sldMk cId="3853631866" sldId="267"/>
        </pc:sldMkLst>
        <pc:spChg chg="add mod">
          <ac:chgData name="Nithin T" userId="95bd3793096d4641" providerId="LiveId" clId="{6AF651BF-E850-40FE-B2C5-FE083C1A646B}" dt="2024-04-23T12:37:03.718" v="77" actId="255"/>
          <ac:spMkLst>
            <pc:docMk/>
            <pc:sldMk cId="3853631866" sldId="267"/>
            <ac:spMk id="2" creationId="{878C3AB6-694B-4BF6-2722-2D642AC7AAF1}"/>
          </ac:spMkLst>
        </pc:spChg>
        <pc:spChg chg="add mod">
          <ac:chgData name="Nithin T" userId="95bd3793096d4641" providerId="LiveId" clId="{6AF651BF-E850-40FE-B2C5-FE083C1A646B}" dt="2024-04-24T13:25:43.462" v="2365" actId="20577"/>
          <ac:spMkLst>
            <pc:docMk/>
            <pc:sldMk cId="3853631866" sldId="267"/>
            <ac:spMk id="3" creationId="{A8F93D91-AE9A-193E-AEE1-0AE677FD7409}"/>
          </ac:spMkLst>
        </pc:spChg>
        <pc:picChg chg="add mod">
          <ac:chgData name="Nithin T" userId="95bd3793096d4641" providerId="LiveId" clId="{6AF651BF-E850-40FE-B2C5-FE083C1A646B}" dt="2024-04-24T13:25:21.381" v="2361" actId="1076"/>
          <ac:picMkLst>
            <pc:docMk/>
            <pc:sldMk cId="3853631866" sldId="267"/>
            <ac:picMk id="4" creationId="{B9EEE418-2337-7C86-F932-33C11AA01772}"/>
          </ac:picMkLst>
        </pc:picChg>
        <pc:picChg chg="add mod">
          <ac:chgData name="Nithin T" userId="95bd3793096d4641" providerId="LiveId" clId="{6AF651BF-E850-40FE-B2C5-FE083C1A646B}" dt="2024-04-23T12:38:19.707" v="84" actId="1076"/>
          <ac:picMkLst>
            <pc:docMk/>
            <pc:sldMk cId="3853631866" sldId="267"/>
            <ac:picMk id="6" creationId="{B36FCAD6-A3EB-9698-FEAE-81BFA04E544B}"/>
          </ac:picMkLst>
        </pc:picChg>
        <pc:picChg chg="add mod">
          <ac:chgData name="Nithin T" userId="95bd3793096d4641" providerId="LiveId" clId="{6AF651BF-E850-40FE-B2C5-FE083C1A646B}" dt="2024-04-23T12:39:38.269" v="94" actId="1076"/>
          <ac:picMkLst>
            <pc:docMk/>
            <pc:sldMk cId="3853631866" sldId="267"/>
            <ac:picMk id="7" creationId="{01B1D8FC-12F7-4E80-89E1-2D0222F013BA}"/>
          </ac:picMkLst>
        </pc:picChg>
        <pc:picChg chg="add mod">
          <ac:chgData name="Nithin T" userId="95bd3793096d4641" providerId="LiveId" clId="{6AF651BF-E850-40FE-B2C5-FE083C1A646B}" dt="2024-04-23T12:39:17.084" v="92" actId="1076"/>
          <ac:picMkLst>
            <pc:docMk/>
            <pc:sldMk cId="3853631866" sldId="267"/>
            <ac:picMk id="8" creationId="{E6C11A35-467B-5E48-EDF6-C4BEC9350ED7}"/>
          </ac:picMkLst>
        </pc:picChg>
        <pc:picChg chg="add mod">
          <ac:chgData name="Nithin T" userId="95bd3793096d4641" providerId="LiveId" clId="{6AF651BF-E850-40FE-B2C5-FE083C1A646B}" dt="2024-04-23T12:34:38.591" v="63" actId="1076"/>
          <ac:picMkLst>
            <pc:docMk/>
            <pc:sldMk cId="3853631866" sldId="267"/>
            <ac:picMk id="1026" creationId="{88AD784A-2DF4-6479-A6C4-2F80F4EE6EEF}"/>
          </ac:picMkLst>
        </pc:picChg>
        <pc:picChg chg="add mod">
          <ac:chgData name="Nithin T" userId="95bd3793096d4641" providerId="LiveId" clId="{6AF651BF-E850-40FE-B2C5-FE083C1A646B}" dt="2024-04-23T12:34:23.147" v="59" actId="1076"/>
          <ac:picMkLst>
            <pc:docMk/>
            <pc:sldMk cId="3853631866" sldId="267"/>
            <ac:picMk id="1028" creationId="{A9D4C458-964C-8785-50BE-73F41E54AAEF}"/>
          </ac:picMkLst>
        </pc:picChg>
        <pc:picChg chg="add">
          <ac:chgData name="Nithin T" userId="95bd3793096d4641" providerId="LiveId" clId="{6AF651BF-E850-40FE-B2C5-FE083C1A646B}" dt="2024-04-23T12:34:29.331" v="60"/>
          <ac:picMkLst>
            <pc:docMk/>
            <pc:sldMk cId="3853631866" sldId="267"/>
            <ac:picMk id="1030" creationId="{08871CCC-DBAF-5C4E-DE88-520BB08D0DD3}"/>
          </ac:picMkLst>
        </pc:picChg>
        <pc:picChg chg="add mod">
          <ac:chgData name="Nithin T" userId="95bd3793096d4641" providerId="LiveId" clId="{6AF651BF-E850-40FE-B2C5-FE083C1A646B}" dt="2024-04-23T12:34:38.591" v="63" actId="1076"/>
          <ac:picMkLst>
            <pc:docMk/>
            <pc:sldMk cId="3853631866" sldId="267"/>
            <ac:picMk id="1032" creationId="{33029734-3C99-A251-D8CB-3BF5F0B26422}"/>
          </ac:picMkLst>
        </pc:picChg>
        <pc:picChg chg="add">
          <ac:chgData name="Nithin T" userId="95bd3793096d4641" providerId="LiveId" clId="{6AF651BF-E850-40FE-B2C5-FE083C1A646B}" dt="2024-04-23T12:34:49.931" v="64"/>
          <ac:picMkLst>
            <pc:docMk/>
            <pc:sldMk cId="3853631866" sldId="267"/>
            <ac:picMk id="1034" creationId="{70DB9B62-7F59-5761-A24B-8AC3F0D55066}"/>
          </ac:picMkLst>
        </pc:picChg>
        <pc:picChg chg="add mod">
          <ac:chgData name="Nithin T" userId="95bd3793096d4641" providerId="LiveId" clId="{6AF651BF-E850-40FE-B2C5-FE083C1A646B}" dt="2024-04-23T12:38:19.707" v="84" actId="1076"/>
          <ac:picMkLst>
            <pc:docMk/>
            <pc:sldMk cId="3853631866" sldId="267"/>
            <ac:picMk id="1036" creationId="{DB2CFCBD-CA96-FE80-1C1C-340DE80CC1E8}"/>
          </ac:picMkLst>
        </pc:picChg>
        <pc:picChg chg="add">
          <ac:chgData name="Nithin T" userId="95bd3793096d4641" providerId="LiveId" clId="{6AF651BF-E850-40FE-B2C5-FE083C1A646B}" dt="2024-04-23T12:38:21.274" v="85"/>
          <ac:picMkLst>
            <pc:docMk/>
            <pc:sldMk cId="3853631866" sldId="267"/>
            <ac:picMk id="1038" creationId="{94F72BF1-DFD5-6EA6-842A-2A1EFB39BA09}"/>
          </ac:picMkLst>
        </pc:picChg>
        <pc:picChg chg="add">
          <ac:chgData name="Nithin T" userId="95bd3793096d4641" providerId="LiveId" clId="{6AF651BF-E850-40FE-B2C5-FE083C1A646B}" dt="2024-04-23T12:39:01.095" v="88"/>
          <ac:picMkLst>
            <pc:docMk/>
            <pc:sldMk cId="3853631866" sldId="267"/>
            <ac:picMk id="1040" creationId="{F3780E5C-A2CB-4CCA-2EAB-AB2CA595DBCA}"/>
          </ac:picMkLst>
        </pc:picChg>
      </pc:sldChg>
      <pc:sldChg chg="addSp delSp modSp new mod">
        <pc:chgData name="Nithin T" userId="95bd3793096d4641" providerId="LiveId" clId="{6AF651BF-E850-40FE-B2C5-FE083C1A646B}" dt="2024-04-24T15:18:38.609" v="2367" actId="1035"/>
        <pc:sldMkLst>
          <pc:docMk/>
          <pc:sldMk cId="1426748202" sldId="268"/>
        </pc:sldMkLst>
        <pc:spChg chg="add del mod">
          <ac:chgData name="Nithin T" userId="95bd3793096d4641" providerId="LiveId" clId="{6AF651BF-E850-40FE-B2C5-FE083C1A646B}" dt="2024-04-23T13:24:45.038" v="272" actId="113"/>
          <ac:spMkLst>
            <pc:docMk/>
            <pc:sldMk cId="1426748202" sldId="268"/>
            <ac:spMk id="2" creationId="{951FA79E-06DD-FB3B-BEA1-132E14FFD240}"/>
          </ac:spMkLst>
        </pc:spChg>
        <pc:spChg chg="add mod">
          <ac:chgData name="Nithin T" userId="95bd3793096d4641" providerId="LiveId" clId="{6AF651BF-E850-40FE-B2C5-FE083C1A646B}" dt="2024-04-23T13:37:47.271" v="415" actId="20577"/>
          <ac:spMkLst>
            <pc:docMk/>
            <pc:sldMk cId="1426748202" sldId="268"/>
            <ac:spMk id="12" creationId="{62AD59AE-5269-093E-F7C7-29F9F7AC0051}"/>
          </ac:spMkLst>
        </pc:spChg>
        <pc:spChg chg="add mod">
          <ac:chgData name="Nithin T" userId="95bd3793096d4641" providerId="LiveId" clId="{6AF651BF-E850-40FE-B2C5-FE083C1A646B}" dt="2024-04-23T13:31:55.291" v="345" actId="113"/>
          <ac:spMkLst>
            <pc:docMk/>
            <pc:sldMk cId="1426748202" sldId="268"/>
            <ac:spMk id="16" creationId="{B6821FA2-9A45-1FF7-D0A3-1B17D6888F27}"/>
          </ac:spMkLst>
        </pc:spChg>
        <pc:spChg chg="add mod">
          <ac:chgData name="Nithin T" userId="95bd3793096d4641" providerId="LiveId" clId="{6AF651BF-E850-40FE-B2C5-FE083C1A646B}" dt="2024-04-23T13:33:52.943" v="367" actId="1076"/>
          <ac:spMkLst>
            <pc:docMk/>
            <pc:sldMk cId="1426748202" sldId="268"/>
            <ac:spMk id="17" creationId="{A90DC6D3-1E46-2FD8-9391-F147CC8C8B5A}"/>
          </ac:spMkLst>
        </pc:spChg>
        <pc:picChg chg="add mod">
          <ac:chgData name="Nithin T" userId="95bd3793096d4641" providerId="LiveId" clId="{6AF651BF-E850-40FE-B2C5-FE083C1A646B}" dt="2024-04-24T15:18:38.609" v="2367" actId="1035"/>
          <ac:picMkLst>
            <pc:docMk/>
            <pc:sldMk cId="1426748202" sldId="268"/>
            <ac:picMk id="4" creationId="{444DDF6B-BD26-23AF-74CC-FD67AC934FEA}"/>
          </ac:picMkLst>
        </pc:picChg>
        <pc:picChg chg="add mod">
          <ac:chgData name="Nithin T" userId="95bd3793096d4641" providerId="LiveId" clId="{6AF651BF-E850-40FE-B2C5-FE083C1A646B}" dt="2024-04-23T13:32:52.894" v="355" actId="14100"/>
          <ac:picMkLst>
            <pc:docMk/>
            <pc:sldMk cId="1426748202" sldId="268"/>
            <ac:picMk id="10" creationId="{E3318557-6025-13CC-0F2D-E536A044C64F}"/>
          </ac:picMkLst>
        </pc:picChg>
        <pc:picChg chg="add mod">
          <ac:chgData name="Nithin T" userId="95bd3793096d4641" providerId="LiveId" clId="{6AF651BF-E850-40FE-B2C5-FE083C1A646B}" dt="2024-04-24T11:43:55.446" v="2232" actId="1038"/>
          <ac:picMkLst>
            <pc:docMk/>
            <pc:sldMk cId="1426748202" sldId="268"/>
            <ac:picMk id="13" creationId="{F0524064-89BF-6CCE-42D4-F79C96673BBE}"/>
          </ac:picMkLst>
        </pc:picChg>
        <pc:picChg chg="add mod">
          <ac:chgData name="Nithin T" userId="95bd3793096d4641" providerId="LiveId" clId="{6AF651BF-E850-40FE-B2C5-FE083C1A646B}" dt="2024-04-23T13:31:14.042" v="340" actId="14100"/>
          <ac:picMkLst>
            <pc:docMk/>
            <pc:sldMk cId="1426748202" sldId="268"/>
            <ac:picMk id="15" creationId="{E010B16F-CDD6-DBBD-8324-8F4F777B69E0}"/>
          </ac:picMkLst>
        </pc:picChg>
        <pc:picChg chg="add mod">
          <ac:chgData name="Nithin T" userId="95bd3793096d4641" providerId="LiveId" clId="{6AF651BF-E850-40FE-B2C5-FE083C1A646B}" dt="2024-04-23T12:46:00.479" v="107" actId="1076"/>
          <ac:picMkLst>
            <pc:docMk/>
            <pc:sldMk cId="1426748202" sldId="268"/>
            <ac:picMk id="2050" creationId="{517E41D9-41C9-1AA0-146D-D9097165CBF7}"/>
          </ac:picMkLst>
        </pc:picChg>
        <pc:picChg chg="add mod">
          <ac:chgData name="Nithin T" userId="95bd3793096d4641" providerId="LiveId" clId="{6AF651BF-E850-40FE-B2C5-FE083C1A646B}" dt="2024-04-23T12:46:00.479" v="107" actId="1076"/>
          <ac:picMkLst>
            <pc:docMk/>
            <pc:sldMk cId="1426748202" sldId="268"/>
            <ac:picMk id="2052" creationId="{D8FD6855-6D7C-C93A-847A-4267D1B34154}"/>
          </ac:picMkLst>
        </pc:picChg>
        <pc:cxnChg chg="add mod">
          <ac:chgData name="Nithin T" userId="95bd3793096d4641" providerId="LiveId" clId="{6AF651BF-E850-40FE-B2C5-FE083C1A646B}" dt="2024-04-23T13:26:11.395" v="281" actId="13822"/>
          <ac:cxnSpMkLst>
            <pc:docMk/>
            <pc:sldMk cId="1426748202" sldId="268"/>
            <ac:cxnSpMk id="6" creationId="{BD90A31C-8E91-78A6-53BC-DECF5665153A}"/>
          </ac:cxnSpMkLst>
        </pc:cxnChg>
        <pc:cxnChg chg="add mod">
          <ac:chgData name="Nithin T" userId="95bd3793096d4641" providerId="LiveId" clId="{6AF651BF-E850-40FE-B2C5-FE083C1A646B}" dt="2024-04-23T13:27:46.712" v="283" actId="13822"/>
          <ac:cxnSpMkLst>
            <pc:docMk/>
            <pc:sldMk cId="1426748202" sldId="268"/>
            <ac:cxnSpMk id="8" creationId="{9962BD66-6A4F-3DB2-226F-8BACF4CCEA10}"/>
          </ac:cxnSpMkLst>
        </pc:cxnChg>
        <pc:cxnChg chg="add mod">
          <ac:chgData name="Nithin T" userId="95bd3793096d4641" providerId="LiveId" clId="{6AF651BF-E850-40FE-B2C5-FE083C1A646B}" dt="2024-04-23T13:28:05.388" v="285" actId="13822"/>
          <ac:cxnSpMkLst>
            <pc:docMk/>
            <pc:sldMk cId="1426748202" sldId="268"/>
            <ac:cxnSpMk id="11" creationId="{B6BB0C3A-1EF3-2B6B-2D32-20C2B4F83C2C}"/>
          </ac:cxnSpMkLst>
        </pc:cxnChg>
      </pc:sldChg>
      <pc:sldChg chg="addSp delSp modSp new mod">
        <pc:chgData name="Nithin T" userId="95bd3793096d4641" providerId="LiveId" clId="{6AF651BF-E850-40FE-B2C5-FE083C1A646B}" dt="2024-04-23T14:26:42.071" v="1565" actId="1036"/>
        <pc:sldMkLst>
          <pc:docMk/>
          <pc:sldMk cId="3744778834" sldId="269"/>
        </pc:sldMkLst>
        <pc:spChg chg="add mod">
          <ac:chgData name="Nithin T" userId="95bd3793096d4641" providerId="LiveId" clId="{6AF651BF-E850-40FE-B2C5-FE083C1A646B}" dt="2024-04-23T13:49:20.748" v="454" actId="1076"/>
          <ac:spMkLst>
            <pc:docMk/>
            <pc:sldMk cId="3744778834" sldId="269"/>
            <ac:spMk id="2" creationId="{E69B0CF1-37E6-7B65-1877-E1C5C078FF43}"/>
          </ac:spMkLst>
        </pc:spChg>
        <pc:spChg chg="add mod">
          <ac:chgData name="Nithin T" userId="95bd3793096d4641" providerId="LiveId" clId="{6AF651BF-E850-40FE-B2C5-FE083C1A646B}" dt="2024-04-23T13:52:41.505" v="643" actId="20577"/>
          <ac:spMkLst>
            <pc:docMk/>
            <pc:sldMk cId="3744778834" sldId="269"/>
            <ac:spMk id="3" creationId="{91890F83-4125-1CEE-2A7A-791D1545728B}"/>
          </ac:spMkLst>
        </pc:spChg>
        <pc:picChg chg="add del mod">
          <ac:chgData name="Nithin T" userId="95bd3793096d4641" providerId="LiveId" clId="{6AF651BF-E850-40FE-B2C5-FE083C1A646B}" dt="2024-04-23T13:57:41.651" v="658" actId="478"/>
          <ac:picMkLst>
            <pc:docMk/>
            <pc:sldMk cId="3744778834" sldId="269"/>
            <ac:picMk id="4" creationId="{F9EBBE1F-003A-7F2A-4040-87BD3AC3D2D0}"/>
          </ac:picMkLst>
        </pc:picChg>
        <pc:picChg chg="add mod">
          <ac:chgData name="Nithin T" userId="95bd3793096d4641" providerId="LiveId" clId="{6AF651BF-E850-40FE-B2C5-FE083C1A646B}" dt="2024-04-23T13:57:45.786" v="659" actId="1076"/>
          <ac:picMkLst>
            <pc:docMk/>
            <pc:sldMk cId="3744778834" sldId="269"/>
            <ac:picMk id="5" creationId="{AE452B4B-73BD-01AB-4F02-253A465DA795}"/>
          </ac:picMkLst>
        </pc:picChg>
        <pc:picChg chg="add mod">
          <ac:chgData name="Nithin T" userId="95bd3793096d4641" providerId="LiveId" clId="{6AF651BF-E850-40FE-B2C5-FE083C1A646B}" dt="2024-04-23T14:26:42.071" v="1565" actId="1036"/>
          <ac:picMkLst>
            <pc:docMk/>
            <pc:sldMk cId="3744778834" sldId="269"/>
            <ac:picMk id="3074" creationId="{C3D798D2-E175-B395-8178-D0AE25494F1D}"/>
          </ac:picMkLst>
        </pc:picChg>
        <pc:picChg chg="add">
          <ac:chgData name="Nithin T" userId="95bd3793096d4641" providerId="LiveId" clId="{6AF651BF-E850-40FE-B2C5-FE083C1A646B}" dt="2024-04-23T13:54:30.201" v="644"/>
          <ac:picMkLst>
            <pc:docMk/>
            <pc:sldMk cId="3744778834" sldId="269"/>
            <ac:picMk id="3076" creationId="{D78AFF15-E60D-7814-C00F-A58CA4746E38}"/>
          </ac:picMkLst>
        </pc:picChg>
        <pc:picChg chg="add mod">
          <ac:chgData name="Nithin T" userId="95bd3793096d4641" providerId="LiveId" clId="{6AF651BF-E850-40FE-B2C5-FE083C1A646B}" dt="2024-04-23T13:57:24.664" v="653" actId="1076"/>
          <ac:picMkLst>
            <pc:docMk/>
            <pc:sldMk cId="3744778834" sldId="269"/>
            <ac:picMk id="3078" creationId="{BD33AAC2-EDA0-E547-CE4F-91E07BA6DBA6}"/>
          </ac:picMkLst>
        </pc:picChg>
        <pc:picChg chg="add">
          <ac:chgData name="Nithin T" userId="95bd3793096d4641" providerId="LiveId" clId="{6AF651BF-E850-40FE-B2C5-FE083C1A646B}" dt="2024-04-23T13:57:28.814" v="654"/>
          <ac:picMkLst>
            <pc:docMk/>
            <pc:sldMk cId="3744778834" sldId="269"/>
            <ac:picMk id="3080" creationId="{6999E9AF-3162-4576-4BAD-1175DD34242C}"/>
          </ac:picMkLst>
        </pc:picChg>
      </pc:sldChg>
      <pc:sldChg chg="addSp delSp modSp new mod">
        <pc:chgData name="Nithin T" userId="95bd3793096d4641" providerId="LiveId" clId="{6AF651BF-E850-40FE-B2C5-FE083C1A646B}" dt="2024-04-24T15:23:23.502" v="2369" actId="20577"/>
        <pc:sldMkLst>
          <pc:docMk/>
          <pc:sldMk cId="3175812792" sldId="270"/>
        </pc:sldMkLst>
        <pc:spChg chg="add mod">
          <ac:chgData name="Nithin T" userId="95bd3793096d4641" providerId="LiveId" clId="{6AF651BF-E850-40FE-B2C5-FE083C1A646B}" dt="2024-04-23T14:24:56.297" v="1563" actId="20577"/>
          <ac:spMkLst>
            <pc:docMk/>
            <pc:sldMk cId="3175812792" sldId="270"/>
            <ac:spMk id="3" creationId="{2173F02C-8C6D-2B8F-5110-89D82A62C2C2}"/>
          </ac:spMkLst>
        </pc:spChg>
        <pc:spChg chg="add mod">
          <ac:chgData name="Nithin T" userId="95bd3793096d4641" providerId="LiveId" clId="{6AF651BF-E850-40FE-B2C5-FE083C1A646B}" dt="2024-04-23T14:24:40.432" v="1546" actId="20577"/>
          <ac:spMkLst>
            <pc:docMk/>
            <pc:sldMk cId="3175812792" sldId="270"/>
            <ac:spMk id="4" creationId="{2FBBFC17-57BA-8B29-F31C-72C61339845B}"/>
          </ac:spMkLst>
        </pc:spChg>
        <pc:spChg chg="add mod">
          <ac:chgData name="Nithin T" userId="95bd3793096d4641" providerId="LiveId" clId="{6AF651BF-E850-40FE-B2C5-FE083C1A646B}" dt="2024-04-24T15:23:23.502" v="2369" actId="20577"/>
          <ac:spMkLst>
            <pc:docMk/>
            <pc:sldMk cId="3175812792" sldId="270"/>
            <ac:spMk id="7" creationId="{3499A5FC-6DE5-45DC-50A5-AE714A229610}"/>
          </ac:spMkLst>
        </pc:spChg>
        <pc:picChg chg="add mod">
          <ac:chgData name="Nithin T" userId="95bd3793096d4641" providerId="LiveId" clId="{6AF651BF-E850-40FE-B2C5-FE083C1A646B}" dt="2024-04-23T13:59:30.173" v="665" actId="14100"/>
          <ac:picMkLst>
            <pc:docMk/>
            <pc:sldMk cId="3175812792" sldId="270"/>
            <ac:picMk id="2" creationId="{7E7E45B2-6FF5-7604-9DD2-3F9E4754B7BD}"/>
          </ac:picMkLst>
        </pc:picChg>
        <pc:picChg chg="add del mod">
          <ac:chgData name="Nithin T" userId="95bd3793096d4641" providerId="LiveId" clId="{6AF651BF-E850-40FE-B2C5-FE083C1A646B}" dt="2024-04-23T14:17:03.046" v="1272" actId="22"/>
          <ac:picMkLst>
            <pc:docMk/>
            <pc:sldMk cId="3175812792" sldId="270"/>
            <ac:picMk id="6" creationId="{34C5A636-E35A-9C3C-D9D4-6524605F2303}"/>
          </ac:picMkLst>
        </pc:picChg>
        <pc:picChg chg="add mod">
          <ac:chgData name="Nithin T" userId="95bd3793096d4641" providerId="LiveId" clId="{6AF651BF-E850-40FE-B2C5-FE083C1A646B}" dt="2024-04-23T14:24:08.625" v="1516" actId="14100"/>
          <ac:picMkLst>
            <pc:docMk/>
            <pc:sldMk cId="3175812792" sldId="270"/>
            <ac:picMk id="8" creationId="{1A9A50ED-78B0-C43A-D8B8-91B1B18368E3}"/>
          </ac:picMkLst>
        </pc:picChg>
        <pc:picChg chg="add">
          <ac:chgData name="Nithin T" userId="95bd3793096d4641" providerId="LiveId" clId="{6AF651BF-E850-40FE-B2C5-FE083C1A646B}" dt="2024-04-23T13:59:04.893" v="661"/>
          <ac:picMkLst>
            <pc:docMk/>
            <pc:sldMk cId="3175812792" sldId="270"/>
            <ac:picMk id="4098" creationId="{89961A80-11C3-3A3A-D6C6-5C379816C676}"/>
          </ac:picMkLst>
        </pc:picChg>
        <pc:picChg chg="add">
          <ac:chgData name="Nithin T" userId="95bd3793096d4641" providerId="LiveId" clId="{6AF651BF-E850-40FE-B2C5-FE083C1A646B}" dt="2024-04-23T14:23:16.377" v="1494"/>
          <ac:picMkLst>
            <pc:docMk/>
            <pc:sldMk cId="3175812792" sldId="270"/>
            <ac:picMk id="4100" creationId="{76EA6CBD-F8B8-BCE7-809B-71A1A2CB8B4C}"/>
          </ac:picMkLst>
        </pc:picChg>
      </pc:sldChg>
      <pc:sldChg chg="addSp modSp new mod">
        <pc:chgData name="Nithin T" userId="95bd3793096d4641" providerId="LiveId" clId="{6AF651BF-E850-40FE-B2C5-FE083C1A646B}" dt="2024-04-23T15:08:23.707" v="1990" actId="1076"/>
        <pc:sldMkLst>
          <pc:docMk/>
          <pc:sldMk cId="675763815" sldId="271"/>
        </pc:sldMkLst>
        <pc:spChg chg="add mod">
          <ac:chgData name="Nithin T" userId="95bd3793096d4641" providerId="LiveId" clId="{6AF651BF-E850-40FE-B2C5-FE083C1A646B}" dt="2024-04-23T14:31:36.579" v="1732" actId="20577"/>
          <ac:spMkLst>
            <pc:docMk/>
            <pc:sldMk cId="675763815" sldId="271"/>
            <ac:spMk id="2" creationId="{AA038182-16F2-1A53-D270-0DBB260CBD94}"/>
          </ac:spMkLst>
        </pc:spChg>
        <pc:spChg chg="add mod">
          <ac:chgData name="Nithin T" userId="95bd3793096d4641" providerId="LiveId" clId="{6AF651BF-E850-40FE-B2C5-FE083C1A646B}" dt="2024-04-23T15:05:48.140" v="1890" actId="5793"/>
          <ac:spMkLst>
            <pc:docMk/>
            <pc:sldMk cId="675763815" sldId="271"/>
            <ac:spMk id="3" creationId="{04DE6FF2-1FC9-B7FA-FE1B-45F53546EF1B}"/>
          </ac:spMkLst>
        </pc:spChg>
        <pc:spChg chg="add mod">
          <ac:chgData name="Nithin T" userId="95bd3793096d4641" providerId="LiveId" clId="{6AF651BF-E850-40FE-B2C5-FE083C1A646B}" dt="2024-04-23T15:06:44.605" v="1893" actId="14100"/>
          <ac:spMkLst>
            <pc:docMk/>
            <pc:sldMk cId="675763815" sldId="271"/>
            <ac:spMk id="4" creationId="{59F73FD3-15B3-39C5-050F-3315423D641A}"/>
          </ac:spMkLst>
        </pc:spChg>
        <pc:spChg chg="add mod">
          <ac:chgData name="Nithin T" userId="95bd3793096d4641" providerId="LiveId" clId="{6AF651BF-E850-40FE-B2C5-FE083C1A646B}" dt="2024-04-23T15:08:23.707" v="1990" actId="1076"/>
          <ac:spMkLst>
            <pc:docMk/>
            <pc:sldMk cId="675763815" sldId="271"/>
            <ac:spMk id="6" creationId="{293B6B9F-F9B0-219C-7605-C55B0B6740F5}"/>
          </ac:spMkLst>
        </pc:spChg>
        <pc:picChg chg="add mod">
          <ac:chgData name="Nithin T" userId="95bd3793096d4641" providerId="LiveId" clId="{6AF651BF-E850-40FE-B2C5-FE083C1A646B}" dt="2024-04-23T15:07:14.527" v="1898" actId="1076"/>
          <ac:picMkLst>
            <pc:docMk/>
            <pc:sldMk cId="675763815" sldId="271"/>
            <ac:picMk id="5" creationId="{E58EE424-F73F-B894-2033-339C82A00494}"/>
          </ac:picMkLst>
        </pc:picChg>
        <pc:picChg chg="add mod">
          <ac:chgData name="Nithin T" userId="95bd3793096d4641" providerId="LiveId" clId="{6AF651BF-E850-40FE-B2C5-FE083C1A646B}" dt="2024-04-23T15:06:44.605" v="1893" actId="14100"/>
          <ac:picMkLst>
            <pc:docMk/>
            <pc:sldMk cId="675763815" sldId="271"/>
            <ac:picMk id="5122" creationId="{228421C0-896F-4780-A2C8-4D51AF56940D}"/>
          </ac:picMkLst>
        </pc:picChg>
        <pc:picChg chg="add">
          <ac:chgData name="Nithin T" userId="95bd3793096d4641" providerId="LiveId" clId="{6AF651BF-E850-40FE-B2C5-FE083C1A646B}" dt="2024-04-23T15:06:50.707" v="1894"/>
          <ac:picMkLst>
            <pc:docMk/>
            <pc:sldMk cId="675763815" sldId="271"/>
            <ac:picMk id="5126" creationId="{C69BCE67-943C-9B81-B699-0E79C2F834DE}"/>
          </ac:picMkLst>
        </pc:picChg>
      </pc:sldChg>
      <pc:sldChg chg="addSp modSp new mod">
        <pc:chgData name="Nithin T" userId="95bd3793096d4641" providerId="LiveId" clId="{6AF651BF-E850-40FE-B2C5-FE083C1A646B}" dt="2024-04-23T15:19:16.166" v="2229" actId="20577"/>
        <pc:sldMkLst>
          <pc:docMk/>
          <pc:sldMk cId="843786393" sldId="272"/>
        </pc:sldMkLst>
        <pc:spChg chg="add mod">
          <ac:chgData name="Nithin T" userId="95bd3793096d4641" providerId="LiveId" clId="{6AF651BF-E850-40FE-B2C5-FE083C1A646B}" dt="2024-04-23T15:13:15.426" v="2074" actId="113"/>
          <ac:spMkLst>
            <pc:docMk/>
            <pc:sldMk cId="843786393" sldId="272"/>
            <ac:spMk id="2" creationId="{554A0440-545B-FAD5-9553-386948018012}"/>
          </ac:spMkLst>
        </pc:spChg>
        <pc:spChg chg="add mod">
          <ac:chgData name="Nithin T" userId="95bd3793096d4641" providerId="LiveId" clId="{6AF651BF-E850-40FE-B2C5-FE083C1A646B}" dt="2024-04-23T15:15:55.277" v="2136" actId="20577"/>
          <ac:spMkLst>
            <pc:docMk/>
            <pc:sldMk cId="843786393" sldId="272"/>
            <ac:spMk id="3" creationId="{E39E2F0A-4E49-6A67-A5DD-A2CE25D9683E}"/>
          </ac:spMkLst>
        </pc:spChg>
        <pc:spChg chg="add mod">
          <ac:chgData name="Nithin T" userId="95bd3793096d4641" providerId="LiveId" clId="{6AF651BF-E850-40FE-B2C5-FE083C1A646B}" dt="2024-04-23T15:19:16.166" v="2229" actId="20577"/>
          <ac:spMkLst>
            <pc:docMk/>
            <pc:sldMk cId="843786393" sldId="272"/>
            <ac:spMk id="4" creationId="{2BBCC58F-CBAC-F3FB-8E1B-9E2DA90A7CB5}"/>
          </ac:spMkLst>
        </pc:spChg>
        <pc:picChg chg="add mod">
          <ac:chgData name="Nithin T" userId="95bd3793096d4641" providerId="LiveId" clId="{6AF651BF-E850-40FE-B2C5-FE083C1A646B}" dt="2024-04-23T15:09:10.298" v="1994" actId="14100"/>
          <ac:picMkLst>
            <pc:docMk/>
            <pc:sldMk cId="843786393" sldId="272"/>
            <ac:picMk id="6146" creationId="{510FF1B4-F8C2-0821-8FAF-FA95ADA609BE}"/>
          </ac:picMkLst>
        </pc:picChg>
      </pc:sldChg>
      <pc:sldChg chg="addSp delSp modSp new del mod">
        <pc:chgData name="Nithin T" userId="95bd3793096d4641" providerId="LiveId" clId="{6AF651BF-E850-40FE-B2C5-FE083C1A646B}" dt="2024-04-24T12:50:12.785" v="2360" actId="47"/>
        <pc:sldMkLst>
          <pc:docMk/>
          <pc:sldMk cId="3488522616" sldId="273"/>
        </pc:sldMkLst>
        <pc:spChg chg="add mod ord">
          <ac:chgData name="Nithin T" userId="95bd3793096d4641" providerId="LiveId" clId="{6AF651BF-E850-40FE-B2C5-FE083C1A646B}" dt="2024-04-24T12:45:47.417" v="2345" actId="207"/>
          <ac:spMkLst>
            <pc:docMk/>
            <pc:sldMk cId="3488522616" sldId="273"/>
            <ac:spMk id="2" creationId="{AB8BA99A-16CC-F0FA-67AC-6DA0FF53962E}"/>
          </ac:spMkLst>
        </pc:spChg>
        <pc:picChg chg="add del mod">
          <ac:chgData name="Nithin T" userId="95bd3793096d4641" providerId="LiveId" clId="{6AF651BF-E850-40FE-B2C5-FE083C1A646B}" dt="2024-04-24T12:44:57.018" v="2239" actId="21"/>
          <ac:picMkLst>
            <pc:docMk/>
            <pc:sldMk cId="3488522616" sldId="273"/>
            <ac:picMk id="1026" creationId="{EB07E12B-DBF2-38B7-8B07-2C2CE4C954D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09F3B-EDB0-5A4C-5160-65BC8104FA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E28E728-6804-2C7F-F447-2295A969BD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D5D33-5E41-4548-ABC6-4BCEE1B594D1}" type="datetimeFigureOut">
              <a:rPr lang="en-IN" smtClean="0"/>
              <a:t>25-04-2024</a:t>
            </a:fld>
            <a:endParaRPr lang="en-IN"/>
          </a:p>
        </p:txBody>
      </p:sp>
      <p:sp>
        <p:nvSpPr>
          <p:cNvPr id="4" name="Footer Placeholder 3">
            <a:extLst>
              <a:ext uri="{FF2B5EF4-FFF2-40B4-BE49-F238E27FC236}">
                <a16:creationId xmlns:a16="http://schemas.microsoft.com/office/drawing/2014/main" id="{2958D4F6-DD43-6929-E8A1-1092716D10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AF76063-7D9A-7AE8-ABEF-44788E6967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C33840-C031-470A-AD86-B924D31FCC14}" type="slidenum">
              <a:rPr lang="en-IN" smtClean="0"/>
              <a:t>‹#›</a:t>
            </a:fld>
            <a:endParaRPr lang="en-IN"/>
          </a:p>
        </p:txBody>
      </p:sp>
    </p:spTree>
    <p:extLst>
      <p:ext uri="{BB962C8B-B14F-4D97-AF65-F5344CB8AC3E}">
        <p14:creationId xmlns:p14="http://schemas.microsoft.com/office/powerpoint/2010/main" val="1078800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A0820-733B-44B9-8C0B-26BEFFCD6D77}" type="datetimeFigureOut">
              <a:rPr lang="en-IN" smtClean="0"/>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33D7F-72EE-41F5-AE5E-D68D8A83A8A9}" type="slidenum">
              <a:rPr lang="en-IN" smtClean="0"/>
              <a:t>‹#›</a:t>
            </a:fld>
            <a:endParaRPr lang="en-IN"/>
          </a:p>
        </p:txBody>
      </p:sp>
    </p:spTree>
    <p:extLst>
      <p:ext uri="{BB962C8B-B14F-4D97-AF65-F5344CB8AC3E}">
        <p14:creationId xmlns:p14="http://schemas.microsoft.com/office/powerpoint/2010/main" val="1053672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499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40354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83603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815195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10727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3316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63377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7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287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281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869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8440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8294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4/25/2024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619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4/25/2024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601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4/25/2024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0394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21182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4/25/2024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072310"/>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	Weather 	prediction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   Done by 42,55,58</a:t>
            </a:r>
          </a:p>
        </p:txBody>
      </p:sp>
      <p:pic>
        <p:nvPicPr>
          <p:cNvPr id="1026" name="Picture 2" descr="1920X1080 HD Weather Wallpapers - Top Free 1920X1080 HD Weather ...">
            <a:extLst>
              <a:ext uri="{FF2B5EF4-FFF2-40B4-BE49-F238E27FC236}">
                <a16:creationId xmlns:a16="http://schemas.microsoft.com/office/drawing/2014/main" id="{EA33C403-CE29-7ACF-EA0B-90B73EBE0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289753" cy="685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ade colour for ppt background hd 1080p">
            <a:extLst>
              <a:ext uri="{FF2B5EF4-FFF2-40B4-BE49-F238E27FC236}">
                <a16:creationId xmlns:a16="http://schemas.microsoft.com/office/drawing/2014/main" id="{8CC8C7D1-794A-41BA-8CCA-C32FFCA13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03"/>
            <a:ext cx="12192000" cy="6846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4FA4B5-71B9-D7B2-4577-91DAF717133A}"/>
              </a:ext>
            </a:extLst>
          </p:cNvPr>
          <p:cNvSpPr txBox="1"/>
          <p:nvPr/>
        </p:nvSpPr>
        <p:spPr>
          <a:xfrm>
            <a:off x="443787" y="413088"/>
            <a:ext cx="3411511" cy="769441"/>
          </a:xfrm>
          <a:prstGeom prst="rect">
            <a:avLst/>
          </a:prstGeom>
          <a:noFill/>
        </p:spPr>
        <p:txBody>
          <a:bodyPr wrap="none" rtlCol="0">
            <a:spAutoFit/>
          </a:bodyPr>
          <a:lstStyle/>
          <a:p>
            <a:r>
              <a:rPr lang="en-US" sz="4400" b="1" dirty="0"/>
              <a:t>ALGORITHM</a:t>
            </a:r>
            <a:endParaRPr lang="en-IN" sz="4400" b="1" dirty="0"/>
          </a:p>
        </p:txBody>
      </p:sp>
      <p:sp>
        <p:nvSpPr>
          <p:cNvPr id="3" name="TextBox 2">
            <a:extLst>
              <a:ext uri="{FF2B5EF4-FFF2-40B4-BE49-F238E27FC236}">
                <a16:creationId xmlns:a16="http://schemas.microsoft.com/office/drawing/2014/main" id="{12D34C7A-F7DA-A287-8B2B-375451648D43}"/>
              </a:ext>
            </a:extLst>
          </p:cNvPr>
          <p:cNvSpPr txBox="1"/>
          <p:nvPr/>
        </p:nvSpPr>
        <p:spPr>
          <a:xfrm>
            <a:off x="223450" y="1711308"/>
            <a:ext cx="2911374" cy="369332"/>
          </a:xfrm>
          <a:prstGeom prst="rect">
            <a:avLst/>
          </a:prstGeom>
          <a:noFill/>
        </p:spPr>
        <p:txBody>
          <a:bodyPr wrap="none" rtlCol="0">
            <a:spAutoFit/>
          </a:bodyPr>
          <a:lstStyle/>
          <a:p>
            <a:r>
              <a:rPr lang="en-US" b="1" dirty="0"/>
              <a:t>1 . LINEAR REGRESSION : </a:t>
            </a:r>
            <a:endParaRPr lang="en-IN" b="1" dirty="0"/>
          </a:p>
        </p:txBody>
      </p:sp>
      <p:pic>
        <p:nvPicPr>
          <p:cNvPr id="5" name="Picture 4">
            <a:extLst>
              <a:ext uri="{FF2B5EF4-FFF2-40B4-BE49-F238E27FC236}">
                <a16:creationId xmlns:a16="http://schemas.microsoft.com/office/drawing/2014/main" id="{9101D8E6-532B-C9C4-FF4E-78E2E567E879}"/>
              </a:ext>
            </a:extLst>
          </p:cNvPr>
          <p:cNvPicPr>
            <a:picLocks noChangeAspect="1"/>
          </p:cNvPicPr>
          <p:nvPr/>
        </p:nvPicPr>
        <p:blipFill>
          <a:blip r:embed="rId3"/>
          <a:stretch>
            <a:fillRect/>
          </a:stretch>
        </p:blipFill>
        <p:spPr>
          <a:xfrm>
            <a:off x="223450" y="2368758"/>
            <a:ext cx="2783134" cy="2120483"/>
          </a:xfrm>
          <a:prstGeom prst="rect">
            <a:avLst/>
          </a:prstGeom>
        </p:spPr>
      </p:pic>
      <p:pic>
        <p:nvPicPr>
          <p:cNvPr id="7" name="Picture 6">
            <a:extLst>
              <a:ext uri="{FF2B5EF4-FFF2-40B4-BE49-F238E27FC236}">
                <a16:creationId xmlns:a16="http://schemas.microsoft.com/office/drawing/2014/main" id="{0B6E9D79-E237-C62D-DC2A-B93721540B2C}"/>
              </a:ext>
            </a:extLst>
          </p:cNvPr>
          <p:cNvPicPr>
            <a:picLocks noChangeAspect="1"/>
          </p:cNvPicPr>
          <p:nvPr/>
        </p:nvPicPr>
        <p:blipFill>
          <a:blip r:embed="rId4"/>
          <a:stretch>
            <a:fillRect/>
          </a:stretch>
        </p:blipFill>
        <p:spPr>
          <a:xfrm>
            <a:off x="2695917" y="4559152"/>
            <a:ext cx="2783133" cy="2287045"/>
          </a:xfrm>
          <a:prstGeom prst="rect">
            <a:avLst/>
          </a:prstGeom>
        </p:spPr>
      </p:pic>
      <p:pic>
        <p:nvPicPr>
          <p:cNvPr id="6" name="Picture 5">
            <a:extLst>
              <a:ext uri="{FF2B5EF4-FFF2-40B4-BE49-F238E27FC236}">
                <a16:creationId xmlns:a16="http://schemas.microsoft.com/office/drawing/2014/main" id="{BF8500A8-25C9-B64B-2B85-2DF93846ACC1}"/>
              </a:ext>
            </a:extLst>
          </p:cNvPr>
          <p:cNvPicPr>
            <a:picLocks noChangeAspect="1"/>
          </p:cNvPicPr>
          <p:nvPr/>
        </p:nvPicPr>
        <p:blipFill>
          <a:blip r:embed="rId5"/>
          <a:stretch>
            <a:fillRect/>
          </a:stretch>
        </p:blipFill>
        <p:spPr>
          <a:xfrm>
            <a:off x="6013168" y="2892031"/>
            <a:ext cx="6178832" cy="3954166"/>
          </a:xfrm>
          <a:prstGeom prst="rect">
            <a:avLst/>
          </a:prstGeom>
        </p:spPr>
      </p:pic>
      <p:sp>
        <p:nvSpPr>
          <p:cNvPr id="9" name="TextBox 8">
            <a:extLst>
              <a:ext uri="{FF2B5EF4-FFF2-40B4-BE49-F238E27FC236}">
                <a16:creationId xmlns:a16="http://schemas.microsoft.com/office/drawing/2014/main" id="{15B6AB08-24C7-034E-E8D8-EF94E73E2321}"/>
              </a:ext>
            </a:extLst>
          </p:cNvPr>
          <p:cNvSpPr txBox="1"/>
          <p:nvPr/>
        </p:nvSpPr>
        <p:spPr>
          <a:xfrm>
            <a:off x="6013168" y="1722427"/>
            <a:ext cx="5936240" cy="646331"/>
          </a:xfrm>
          <a:prstGeom prst="rect">
            <a:avLst/>
          </a:prstGeom>
          <a:noFill/>
        </p:spPr>
        <p:txBody>
          <a:bodyPr wrap="none" rtlCol="0">
            <a:spAutoFit/>
          </a:bodyPr>
          <a:lstStyle/>
          <a:p>
            <a:r>
              <a:rPr lang="en-US" b="1" dirty="0"/>
              <a:t>This regression model has high mean absolute error</a:t>
            </a:r>
          </a:p>
          <a:p>
            <a:r>
              <a:rPr lang="en-US" b="1" dirty="0"/>
              <a:t>hence turned out to be the least accurate model.</a:t>
            </a:r>
            <a:endParaRPr lang="en-IN" b="1" dirty="0"/>
          </a:p>
        </p:txBody>
      </p:sp>
    </p:spTree>
    <p:extLst>
      <p:ext uri="{BB962C8B-B14F-4D97-AF65-F5344CB8AC3E}">
        <p14:creationId xmlns:p14="http://schemas.microsoft.com/office/powerpoint/2010/main" val="346830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ade colour for ppt background hd 1080p">
            <a:extLst>
              <a:ext uri="{FF2B5EF4-FFF2-40B4-BE49-F238E27FC236}">
                <a16:creationId xmlns:a16="http://schemas.microsoft.com/office/drawing/2014/main" id="{517E41D9-41C9-1AA0-146D-D9097165C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1FA79E-06DD-FB3B-BEA1-132E14FFD240}"/>
              </a:ext>
            </a:extLst>
          </p:cNvPr>
          <p:cNvSpPr txBox="1"/>
          <p:nvPr/>
        </p:nvSpPr>
        <p:spPr>
          <a:xfrm>
            <a:off x="150990" y="200025"/>
            <a:ext cx="3935693" cy="369332"/>
          </a:xfrm>
          <a:prstGeom prst="rect">
            <a:avLst/>
          </a:prstGeom>
          <a:noFill/>
        </p:spPr>
        <p:txBody>
          <a:bodyPr wrap="none" rtlCol="0">
            <a:spAutoFit/>
          </a:bodyPr>
          <a:lstStyle/>
          <a:p>
            <a:r>
              <a:rPr lang="en-US" b="1" dirty="0"/>
              <a:t>2 . RANDOM FOREST REGRESSION:</a:t>
            </a:r>
            <a:endParaRPr lang="en-IN" b="1" dirty="0"/>
          </a:p>
        </p:txBody>
      </p:sp>
      <p:pic>
        <p:nvPicPr>
          <p:cNvPr id="10" name="Picture 9">
            <a:extLst>
              <a:ext uri="{FF2B5EF4-FFF2-40B4-BE49-F238E27FC236}">
                <a16:creationId xmlns:a16="http://schemas.microsoft.com/office/drawing/2014/main" id="{E3318557-6025-13CC-0F2D-E536A044C64F}"/>
              </a:ext>
            </a:extLst>
          </p:cNvPr>
          <p:cNvPicPr>
            <a:picLocks noChangeAspect="1"/>
          </p:cNvPicPr>
          <p:nvPr/>
        </p:nvPicPr>
        <p:blipFill>
          <a:blip r:embed="rId3"/>
          <a:stretch>
            <a:fillRect/>
          </a:stretch>
        </p:blipFill>
        <p:spPr>
          <a:xfrm>
            <a:off x="46216" y="617158"/>
            <a:ext cx="6902973" cy="849480"/>
          </a:xfrm>
          <a:prstGeom prst="rect">
            <a:avLst/>
          </a:prstGeom>
        </p:spPr>
      </p:pic>
      <p:pic>
        <p:nvPicPr>
          <p:cNvPr id="13" name="Picture 12">
            <a:extLst>
              <a:ext uri="{FF2B5EF4-FFF2-40B4-BE49-F238E27FC236}">
                <a16:creationId xmlns:a16="http://schemas.microsoft.com/office/drawing/2014/main" id="{F0524064-89BF-6CCE-42D4-F79C96673BBE}"/>
              </a:ext>
            </a:extLst>
          </p:cNvPr>
          <p:cNvPicPr>
            <a:picLocks noChangeAspect="1"/>
          </p:cNvPicPr>
          <p:nvPr/>
        </p:nvPicPr>
        <p:blipFill>
          <a:blip r:embed="rId4"/>
          <a:stretch>
            <a:fillRect/>
          </a:stretch>
        </p:blipFill>
        <p:spPr>
          <a:xfrm>
            <a:off x="7111544" y="1026241"/>
            <a:ext cx="5120391" cy="876422"/>
          </a:xfrm>
          <a:prstGeom prst="rect">
            <a:avLst/>
          </a:prstGeom>
        </p:spPr>
      </p:pic>
      <p:pic>
        <p:nvPicPr>
          <p:cNvPr id="4" name="Picture 3">
            <a:extLst>
              <a:ext uri="{FF2B5EF4-FFF2-40B4-BE49-F238E27FC236}">
                <a16:creationId xmlns:a16="http://schemas.microsoft.com/office/drawing/2014/main" id="{444DDF6B-BD26-23AF-74CC-FD67AC934FEA}"/>
              </a:ext>
            </a:extLst>
          </p:cNvPr>
          <p:cNvPicPr>
            <a:picLocks noChangeAspect="1"/>
          </p:cNvPicPr>
          <p:nvPr/>
        </p:nvPicPr>
        <p:blipFill>
          <a:blip r:embed="rId5"/>
          <a:stretch>
            <a:fillRect/>
          </a:stretch>
        </p:blipFill>
        <p:spPr>
          <a:xfrm>
            <a:off x="46216" y="2143513"/>
            <a:ext cx="5362733" cy="4504109"/>
          </a:xfrm>
          <a:prstGeom prst="rect">
            <a:avLst/>
          </a:prstGeom>
        </p:spPr>
      </p:pic>
      <p:cxnSp>
        <p:nvCxnSpPr>
          <p:cNvPr id="6" name="Straight Connector 5">
            <a:extLst>
              <a:ext uri="{FF2B5EF4-FFF2-40B4-BE49-F238E27FC236}">
                <a16:creationId xmlns:a16="http://schemas.microsoft.com/office/drawing/2014/main" id="{BD90A31C-8E91-78A6-53BC-DECF5665153A}"/>
              </a:ext>
            </a:extLst>
          </p:cNvPr>
          <p:cNvCxnSpPr/>
          <p:nvPr/>
        </p:nvCxnSpPr>
        <p:spPr>
          <a:xfrm>
            <a:off x="7010400" y="0"/>
            <a:ext cx="0" cy="2162175"/>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9962BD66-6A4F-3DB2-226F-8BACF4CCEA10}"/>
              </a:ext>
            </a:extLst>
          </p:cNvPr>
          <p:cNvCxnSpPr/>
          <p:nvPr/>
        </p:nvCxnSpPr>
        <p:spPr>
          <a:xfrm flipH="1">
            <a:off x="5553075" y="2171700"/>
            <a:ext cx="142875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B6BB0C3A-1EF3-2B6B-2D32-20C2B4F83C2C}"/>
              </a:ext>
            </a:extLst>
          </p:cNvPr>
          <p:cNvCxnSpPr/>
          <p:nvPr/>
        </p:nvCxnSpPr>
        <p:spPr>
          <a:xfrm>
            <a:off x="5562600" y="2162175"/>
            <a:ext cx="0" cy="469582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62AD59AE-5269-093E-F7C7-29F9F7AC0051}"/>
              </a:ext>
            </a:extLst>
          </p:cNvPr>
          <p:cNvSpPr txBox="1"/>
          <p:nvPr/>
        </p:nvSpPr>
        <p:spPr>
          <a:xfrm>
            <a:off x="7334250" y="342900"/>
            <a:ext cx="3619902" cy="369332"/>
          </a:xfrm>
          <a:prstGeom prst="rect">
            <a:avLst/>
          </a:prstGeom>
          <a:noFill/>
        </p:spPr>
        <p:txBody>
          <a:bodyPr wrap="none" rtlCol="0">
            <a:spAutoFit/>
          </a:bodyPr>
          <a:lstStyle/>
          <a:p>
            <a:r>
              <a:rPr lang="en-US" b="1" dirty="0"/>
              <a:t>3 . DECISION TREE REGRESSION:</a:t>
            </a:r>
            <a:endParaRPr lang="en-IN" b="1" dirty="0"/>
          </a:p>
        </p:txBody>
      </p:sp>
      <p:pic>
        <p:nvPicPr>
          <p:cNvPr id="15" name="Picture 14">
            <a:extLst>
              <a:ext uri="{FF2B5EF4-FFF2-40B4-BE49-F238E27FC236}">
                <a16:creationId xmlns:a16="http://schemas.microsoft.com/office/drawing/2014/main" id="{E010B16F-CDD6-DBBD-8324-8F4F777B69E0}"/>
              </a:ext>
            </a:extLst>
          </p:cNvPr>
          <p:cNvPicPr>
            <a:picLocks noChangeAspect="1"/>
          </p:cNvPicPr>
          <p:nvPr/>
        </p:nvPicPr>
        <p:blipFill>
          <a:blip r:embed="rId6"/>
          <a:stretch>
            <a:fillRect/>
          </a:stretch>
        </p:blipFill>
        <p:spPr>
          <a:xfrm>
            <a:off x="5668626" y="3143726"/>
            <a:ext cx="6151900" cy="3464268"/>
          </a:xfrm>
          <a:prstGeom prst="rect">
            <a:avLst/>
          </a:prstGeom>
        </p:spPr>
      </p:pic>
      <p:sp>
        <p:nvSpPr>
          <p:cNvPr id="16" name="TextBox 15">
            <a:extLst>
              <a:ext uri="{FF2B5EF4-FFF2-40B4-BE49-F238E27FC236}">
                <a16:creationId xmlns:a16="http://schemas.microsoft.com/office/drawing/2014/main" id="{B6821FA2-9A45-1FF7-D0A3-1B17D6888F27}"/>
              </a:ext>
            </a:extLst>
          </p:cNvPr>
          <p:cNvSpPr txBox="1"/>
          <p:nvPr/>
        </p:nvSpPr>
        <p:spPr>
          <a:xfrm>
            <a:off x="5850319" y="2198010"/>
            <a:ext cx="5170106" cy="923330"/>
          </a:xfrm>
          <a:prstGeom prst="rect">
            <a:avLst/>
          </a:prstGeom>
          <a:noFill/>
        </p:spPr>
        <p:txBody>
          <a:bodyPr wrap="square" rtlCol="0">
            <a:spAutoFit/>
          </a:bodyPr>
          <a:lstStyle/>
          <a:p>
            <a:r>
              <a:rPr lang="en-US" b="1" dirty="0">
                <a:solidFill>
                  <a:schemeClr val="accent6">
                    <a:lumMod val="50000"/>
                  </a:schemeClr>
                </a:solidFill>
              </a:rPr>
              <a:t>This regression model has medium mean absolute error hence turned out to be the little accurate model.</a:t>
            </a:r>
            <a:endParaRPr lang="en-IN" b="1" dirty="0">
              <a:solidFill>
                <a:schemeClr val="accent6">
                  <a:lumMod val="50000"/>
                </a:schemeClr>
              </a:solidFill>
            </a:endParaRPr>
          </a:p>
        </p:txBody>
      </p:sp>
      <p:sp>
        <p:nvSpPr>
          <p:cNvPr id="17" name="TextBox 16">
            <a:extLst>
              <a:ext uri="{FF2B5EF4-FFF2-40B4-BE49-F238E27FC236}">
                <a16:creationId xmlns:a16="http://schemas.microsoft.com/office/drawing/2014/main" id="{A90DC6D3-1E46-2FD8-9391-F147CC8C8B5A}"/>
              </a:ext>
            </a:extLst>
          </p:cNvPr>
          <p:cNvSpPr txBox="1"/>
          <p:nvPr/>
        </p:nvSpPr>
        <p:spPr>
          <a:xfrm>
            <a:off x="223880" y="1504651"/>
            <a:ext cx="5872120" cy="646331"/>
          </a:xfrm>
          <a:prstGeom prst="rect">
            <a:avLst/>
          </a:prstGeom>
          <a:noFill/>
        </p:spPr>
        <p:txBody>
          <a:bodyPr wrap="none" rtlCol="0">
            <a:spAutoFit/>
          </a:bodyPr>
          <a:lstStyle/>
          <a:p>
            <a:r>
              <a:rPr lang="en-US" b="1" dirty="0">
                <a:solidFill>
                  <a:schemeClr val="bg1"/>
                </a:solidFill>
              </a:rPr>
              <a:t>This regression model has low mean absolute error</a:t>
            </a:r>
          </a:p>
          <a:p>
            <a:r>
              <a:rPr lang="en-US" b="1" dirty="0">
                <a:solidFill>
                  <a:schemeClr val="bg1"/>
                </a:solidFill>
              </a:rPr>
              <a:t>hence turned out to be the more accurate model.</a:t>
            </a:r>
            <a:endParaRPr lang="en-IN" b="1" dirty="0">
              <a:solidFill>
                <a:schemeClr val="bg1"/>
              </a:solidFill>
            </a:endParaRPr>
          </a:p>
        </p:txBody>
      </p:sp>
    </p:spTree>
    <p:extLst>
      <p:ext uri="{BB962C8B-B14F-4D97-AF65-F5344CB8AC3E}">
        <p14:creationId xmlns:p14="http://schemas.microsoft.com/office/powerpoint/2010/main" val="142674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ading Wallpapers - Wallpaper Cave">
            <a:extLst>
              <a:ext uri="{FF2B5EF4-FFF2-40B4-BE49-F238E27FC236}">
                <a16:creationId xmlns:a16="http://schemas.microsoft.com/office/drawing/2014/main" id="{9ED0E5DE-54C3-CE49-5B59-5482789AD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A3EE8B-74F7-2C0E-C7AB-992C889EC3C9}"/>
              </a:ext>
            </a:extLst>
          </p:cNvPr>
          <p:cNvSpPr txBox="1"/>
          <p:nvPr/>
        </p:nvSpPr>
        <p:spPr>
          <a:xfrm>
            <a:off x="400345" y="191314"/>
            <a:ext cx="1818126" cy="707886"/>
          </a:xfrm>
          <a:prstGeom prst="rect">
            <a:avLst/>
          </a:prstGeom>
          <a:noFill/>
        </p:spPr>
        <p:txBody>
          <a:bodyPr wrap="none" rtlCol="0">
            <a:spAutoFit/>
          </a:bodyPr>
          <a:lstStyle/>
          <a:p>
            <a:r>
              <a:rPr lang="en-IN" sz="4000" b="1" dirty="0"/>
              <a:t>RESULT</a:t>
            </a:r>
          </a:p>
        </p:txBody>
      </p:sp>
      <p:sp>
        <p:nvSpPr>
          <p:cNvPr id="5" name="TextBox 4">
            <a:extLst>
              <a:ext uri="{FF2B5EF4-FFF2-40B4-BE49-F238E27FC236}">
                <a16:creationId xmlns:a16="http://schemas.microsoft.com/office/drawing/2014/main" id="{3E56C991-A13B-7F14-9D74-FD99E166ED19}"/>
              </a:ext>
            </a:extLst>
          </p:cNvPr>
          <p:cNvSpPr txBox="1"/>
          <p:nvPr/>
        </p:nvSpPr>
        <p:spPr>
          <a:xfrm>
            <a:off x="4500160" y="794617"/>
            <a:ext cx="3026229" cy="646331"/>
          </a:xfrm>
          <a:prstGeom prst="rect">
            <a:avLst/>
          </a:prstGeom>
          <a:noFill/>
        </p:spPr>
        <p:txBody>
          <a:bodyPr wrap="square" rtlCol="0">
            <a:spAutoFit/>
          </a:bodyPr>
          <a:lstStyle/>
          <a:p>
            <a:r>
              <a:rPr lang="en-US" dirty="0"/>
              <a:t>R-2 SCORE OF LINEAR REGRESSION</a:t>
            </a:r>
            <a:endParaRPr lang="en-IN" dirty="0"/>
          </a:p>
        </p:txBody>
      </p:sp>
      <p:pic>
        <p:nvPicPr>
          <p:cNvPr id="7" name="Picture 6">
            <a:extLst>
              <a:ext uri="{FF2B5EF4-FFF2-40B4-BE49-F238E27FC236}">
                <a16:creationId xmlns:a16="http://schemas.microsoft.com/office/drawing/2014/main" id="{EA8C7621-AFB4-F831-8F0B-1A66187BFCC7}"/>
              </a:ext>
            </a:extLst>
          </p:cNvPr>
          <p:cNvPicPr>
            <a:picLocks noChangeAspect="1"/>
          </p:cNvPicPr>
          <p:nvPr/>
        </p:nvPicPr>
        <p:blipFill>
          <a:blip r:embed="rId3"/>
          <a:stretch>
            <a:fillRect/>
          </a:stretch>
        </p:blipFill>
        <p:spPr>
          <a:xfrm>
            <a:off x="4437594" y="1624073"/>
            <a:ext cx="3639058" cy="628738"/>
          </a:xfrm>
          <a:prstGeom prst="rect">
            <a:avLst/>
          </a:prstGeom>
        </p:spPr>
      </p:pic>
      <p:sp>
        <p:nvSpPr>
          <p:cNvPr id="8" name="TextBox 7">
            <a:extLst>
              <a:ext uri="{FF2B5EF4-FFF2-40B4-BE49-F238E27FC236}">
                <a16:creationId xmlns:a16="http://schemas.microsoft.com/office/drawing/2014/main" id="{4E972283-EEAB-1CCE-F68D-AE86382D0DB6}"/>
              </a:ext>
            </a:extLst>
          </p:cNvPr>
          <p:cNvSpPr txBox="1"/>
          <p:nvPr/>
        </p:nvSpPr>
        <p:spPr>
          <a:xfrm>
            <a:off x="8528552" y="782299"/>
            <a:ext cx="3424335" cy="646331"/>
          </a:xfrm>
          <a:prstGeom prst="rect">
            <a:avLst/>
          </a:prstGeom>
          <a:noFill/>
        </p:spPr>
        <p:txBody>
          <a:bodyPr wrap="none" rtlCol="0">
            <a:spAutoFit/>
          </a:bodyPr>
          <a:lstStyle/>
          <a:p>
            <a:r>
              <a:rPr lang="en-US" dirty="0"/>
              <a:t>R-2 SCORE OF DECISION TREE</a:t>
            </a:r>
          </a:p>
          <a:p>
            <a:r>
              <a:rPr lang="en-US" dirty="0"/>
              <a:t>REGRESSION </a:t>
            </a:r>
            <a:endParaRPr lang="en-IN" dirty="0"/>
          </a:p>
        </p:txBody>
      </p:sp>
      <p:pic>
        <p:nvPicPr>
          <p:cNvPr id="10" name="Picture 9">
            <a:extLst>
              <a:ext uri="{FF2B5EF4-FFF2-40B4-BE49-F238E27FC236}">
                <a16:creationId xmlns:a16="http://schemas.microsoft.com/office/drawing/2014/main" id="{9658415E-ED24-AEC7-A87A-6D41CFE0C294}"/>
              </a:ext>
            </a:extLst>
          </p:cNvPr>
          <p:cNvPicPr>
            <a:picLocks noChangeAspect="1"/>
          </p:cNvPicPr>
          <p:nvPr/>
        </p:nvPicPr>
        <p:blipFill>
          <a:blip r:embed="rId4"/>
          <a:stretch>
            <a:fillRect/>
          </a:stretch>
        </p:blipFill>
        <p:spPr>
          <a:xfrm>
            <a:off x="8528552" y="1624073"/>
            <a:ext cx="3591426" cy="676369"/>
          </a:xfrm>
          <a:prstGeom prst="rect">
            <a:avLst/>
          </a:prstGeom>
        </p:spPr>
      </p:pic>
      <p:sp>
        <p:nvSpPr>
          <p:cNvPr id="11" name="TextBox 10">
            <a:extLst>
              <a:ext uri="{FF2B5EF4-FFF2-40B4-BE49-F238E27FC236}">
                <a16:creationId xmlns:a16="http://schemas.microsoft.com/office/drawing/2014/main" id="{EF878799-76F2-B8B9-47D9-FF1A0C25441E}"/>
              </a:ext>
            </a:extLst>
          </p:cNvPr>
          <p:cNvSpPr txBox="1"/>
          <p:nvPr/>
        </p:nvSpPr>
        <p:spPr>
          <a:xfrm>
            <a:off x="4437594" y="2626078"/>
            <a:ext cx="3719288" cy="646331"/>
          </a:xfrm>
          <a:prstGeom prst="rect">
            <a:avLst/>
          </a:prstGeom>
          <a:noFill/>
        </p:spPr>
        <p:txBody>
          <a:bodyPr wrap="none" rtlCol="0">
            <a:spAutoFit/>
          </a:bodyPr>
          <a:lstStyle/>
          <a:p>
            <a:r>
              <a:rPr lang="en-US" dirty="0"/>
              <a:t>R-2 SCORE OF RANDOM FOREST</a:t>
            </a:r>
          </a:p>
          <a:p>
            <a:r>
              <a:rPr lang="en-US" dirty="0"/>
              <a:t>REGRESSION</a:t>
            </a:r>
          </a:p>
        </p:txBody>
      </p:sp>
      <p:pic>
        <p:nvPicPr>
          <p:cNvPr id="13" name="Picture 12">
            <a:extLst>
              <a:ext uri="{FF2B5EF4-FFF2-40B4-BE49-F238E27FC236}">
                <a16:creationId xmlns:a16="http://schemas.microsoft.com/office/drawing/2014/main" id="{F100C81B-6351-9E4E-C339-8095E8B3CC48}"/>
              </a:ext>
            </a:extLst>
          </p:cNvPr>
          <p:cNvPicPr>
            <a:picLocks noChangeAspect="1"/>
          </p:cNvPicPr>
          <p:nvPr/>
        </p:nvPicPr>
        <p:blipFill>
          <a:blip r:embed="rId5"/>
          <a:stretch>
            <a:fillRect/>
          </a:stretch>
        </p:blipFill>
        <p:spPr>
          <a:xfrm>
            <a:off x="4437594" y="3381130"/>
            <a:ext cx="3820058" cy="685896"/>
          </a:xfrm>
          <a:prstGeom prst="rect">
            <a:avLst/>
          </a:prstGeom>
        </p:spPr>
      </p:pic>
      <p:sp>
        <p:nvSpPr>
          <p:cNvPr id="14" name="TextBox 13">
            <a:extLst>
              <a:ext uri="{FF2B5EF4-FFF2-40B4-BE49-F238E27FC236}">
                <a16:creationId xmlns:a16="http://schemas.microsoft.com/office/drawing/2014/main" id="{6DCB5119-8A30-9DE2-CD27-DF2D6F921900}"/>
              </a:ext>
            </a:extLst>
          </p:cNvPr>
          <p:cNvSpPr txBox="1"/>
          <p:nvPr/>
        </p:nvSpPr>
        <p:spPr>
          <a:xfrm>
            <a:off x="9234989" y="5648436"/>
            <a:ext cx="2345514" cy="369332"/>
          </a:xfrm>
          <a:prstGeom prst="rect">
            <a:avLst/>
          </a:prstGeom>
          <a:noFill/>
        </p:spPr>
        <p:txBody>
          <a:bodyPr wrap="none" rtlCol="0">
            <a:spAutoFit/>
          </a:bodyPr>
          <a:lstStyle/>
          <a:p>
            <a:r>
              <a:rPr lang="en-IN" dirty="0"/>
              <a:t>Variance score RFR</a:t>
            </a:r>
          </a:p>
        </p:txBody>
      </p:sp>
      <p:pic>
        <p:nvPicPr>
          <p:cNvPr id="16" name="Picture 15">
            <a:extLst>
              <a:ext uri="{FF2B5EF4-FFF2-40B4-BE49-F238E27FC236}">
                <a16:creationId xmlns:a16="http://schemas.microsoft.com/office/drawing/2014/main" id="{CD1A8396-4AAD-25E3-4ABD-2BFC6A36C522}"/>
              </a:ext>
            </a:extLst>
          </p:cNvPr>
          <p:cNvPicPr>
            <a:picLocks noChangeAspect="1"/>
          </p:cNvPicPr>
          <p:nvPr/>
        </p:nvPicPr>
        <p:blipFill>
          <a:blip r:embed="rId6"/>
          <a:stretch>
            <a:fillRect/>
          </a:stretch>
        </p:blipFill>
        <p:spPr>
          <a:xfrm>
            <a:off x="9372514" y="6133674"/>
            <a:ext cx="2276793" cy="352474"/>
          </a:xfrm>
          <a:prstGeom prst="rect">
            <a:avLst/>
          </a:prstGeom>
        </p:spPr>
      </p:pic>
      <p:sp>
        <p:nvSpPr>
          <p:cNvPr id="3" name="TextBox 2">
            <a:extLst>
              <a:ext uri="{FF2B5EF4-FFF2-40B4-BE49-F238E27FC236}">
                <a16:creationId xmlns:a16="http://schemas.microsoft.com/office/drawing/2014/main" id="{F23FFA42-2BA1-EF2E-44C0-57DF90A5BFB4}"/>
              </a:ext>
            </a:extLst>
          </p:cNvPr>
          <p:cNvSpPr txBox="1"/>
          <p:nvPr/>
        </p:nvSpPr>
        <p:spPr>
          <a:xfrm>
            <a:off x="206324" y="1327494"/>
            <a:ext cx="3467616" cy="369332"/>
          </a:xfrm>
          <a:prstGeom prst="rect">
            <a:avLst/>
          </a:prstGeom>
          <a:noFill/>
        </p:spPr>
        <p:txBody>
          <a:bodyPr wrap="none" rtlCol="0">
            <a:spAutoFit/>
          </a:bodyPr>
          <a:lstStyle/>
          <a:p>
            <a:r>
              <a:rPr lang="en-US" dirty="0"/>
              <a:t>Plot for each factor for 1 year</a:t>
            </a:r>
            <a:endParaRPr lang="en-IN" dirty="0"/>
          </a:p>
        </p:txBody>
      </p:sp>
      <p:sp>
        <p:nvSpPr>
          <p:cNvPr id="6" name="TextBox 5">
            <a:extLst>
              <a:ext uri="{FF2B5EF4-FFF2-40B4-BE49-F238E27FC236}">
                <a16:creationId xmlns:a16="http://schemas.microsoft.com/office/drawing/2014/main" id="{32C35D7A-343C-9C5A-8DD1-BE0E55112970}"/>
              </a:ext>
            </a:extLst>
          </p:cNvPr>
          <p:cNvSpPr txBox="1"/>
          <p:nvPr/>
        </p:nvSpPr>
        <p:spPr>
          <a:xfrm>
            <a:off x="4352499" y="5940579"/>
            <a:ext cx="3595856" cy="369332"/>
          </a:xfrm>
          <a:prstGeom prst="rect">
            <a:avLst/>
          </a:prstGeom>
          <a:noFill/>
        </p:spPr>
        <p:txBody>
          <a:bodyPr wrap="none" rtlCol="0">
            <a:spAutoFit/>
          </a:bodyPr>
          <a:lstStyle/>
          <a:p>
            <a:r>
              <a:rPr lang="en-US" dirty="0"/>
              <a:t>Plot for each factor for 10 year</a:t>
            </a:r>
            <a:endParaRPr lang="en-IN" dirty="0"/>
          </a:p>
        </p:txBody>
      </p:sp>
      <p:pic>
        <p:nvPicPr>
          <p:cNvPr id="12" name="Picture 11">
            <a:extLst>
              <a:ext uri="{FF2B5EF4-FFF2-40B4-BE49-F238E27FC236}">
                <a16:creationId xmlns:a16="http://schemas.microsoft.com/office/drawing/2014/main" id="{181FD425-CF33-DD2F-9139-54B5706983C6}"/>
              </a:ext>
            </a:extLst>
          </p:cNvPr>
          <p:cNvPicPr>
            <a:picLocks noChangeAspect="1"/>
          </p:cNvPicPr>
          <p:nvPr/>
        </p:nvPicPr>
        <p:blipFill>
          <a:blip r:embed="rId7"/>
          <a:stretch>
            <a:fillRect/>
          </a:stretch>
        </p:blipFill>
        <p:spPr>
          <a:xfrm>
            <a:off x="400345" y="2149466"/>
            <a:ext cx="3277032" cy="2245887"/>
          </a:xfrm>
          <a:prstGeom prst="rect">
            <a:avLst/>
          </a:prstGeom>
        </p:spPr>
      </p:pic>
      <p:pic>
        <p:nvPicPr>
          <p:cNvPr id="17" name="Picture 16">
            <a:extLst>
              <a:ext uri="{FF2B5EF4-FFF2-40B4-BE49-F238E27FC236}">
                <a16:creationId xmlns:a16="http://schemas.microsoft.com/office/drawing/2014/main" id="{EC452734-BF0E-6603-5E6E-FEC9531A850B}"/>
              </a:ext>
            </a:extLst>
          </p:cNvPr>
          <p:cNvPicPr>
            <a:picLocks noChangeAspect="1"/>
          </p:cNvPicPr>
          <p:nvPr/>
        </p:nvPicPr>
        <p:blipFill>
          <a:blip r:embed="rId8"/>
          <a:stretch>
            <a:fillRect/>
          </a:stretch>
        </p:blipFill>
        <p:spPr>
          <a:xfrm>
            <a:off x="400345" y="4464412"/>
            <a:ext cx="3273595" cy="2245804"/>
          </a:xfrm>
          <a:prstGeom prst="rect">
            <a:avLst/>
          </a:prstGeom>
        </p:spPr>
      </p:pic>
      <p:sp>
        <p:nvSpPr>
          <p:cNvPr id="18" name="Arrow: Down 17">
            <a:extLst>
              <a:ext uri="{FF2B5EF4-FFF2-40B4-BE49-F238E27FC236}">
                <a16:creationId xmlns:a16="http://schemas.microsoft.com/office/drawing/2014/main" id="{E602E73A-E097-AE4A-B9E9-48482BE5075F}"/>
              </a:ext>
            </a:extLst>
          </p:cNvPr>
          <p:cNvSpPr/>
          <p:nvPr/>
        </p:nvSpPr>
        <p:spPr>
          <a:xfrm>
            <a:off x="1685925" y="1696826"/>
            <a:ext cx="209550" cy="428294"/>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9" name="Arrow: Left 18">
            <a:extLst>
              <a:ext uri="{FF2B5EF4-FFF2-40B4-BE49-F238E27FC236}">
                <a16:creationId xmlns:a16="http://schemas.microsoft.com/office/drawing/2014/main" id="{C1F91293-083B-E136-AF0E-EB4C0740154E}"/>
              </a:ext>
            </a:extLst>
          </p:cNvPr>
          <p:cNvSpPr/>
          <p:nvPr/>
        </p:nvSpPr>
        <p:spPr>
          <a:xfrm>
            <a:off x="3673940" y="5979068"/>
            <a:ext cx="678559" cy="263920"/>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E0909922-0DAC-8526-7985-9260F46081E6}"/>
              </a:ext>
            </a:extLst>
          </p:cNvPr>
          <p:cNvSpPr txBox="1"/>
          <p:nvPr/>
        </p:nvSpPr>
        <p:spPr>
          <a:xfrm>
            <a:off x="9080174" y="2690226"/>
            <a:ext cx="2954655" cy="369332"/>
          </a:xfrm>
          <a:prstGeom prst="rect">
            <a:avLst/>
          </a:prstGeom>
          <a:noFill/>
        </p:spPr>
        <p:txBody>
          <a:bodyPr wrap="none" rtlCol="0">
            <a:spAutoFit/>
          </a:bodyPr>
          <a:lstStyle/>
          <a:p>
            <a:r>
              <a:rPr lang="en-IN" dirty="0"/>
              <a:t>Variance score of LR 	</a:t>
            </a:r>
          </a:p>
        </p:txBody>
      </p:sp>
      <p:pic>
        <p:nvPicPr>
          <p:cNvPr id="15" name="Picture 14">
            <a:extLst>
              <a:ext uri="{FF2B5EF4-FFF2-40B4-BE49-F238E27FC236}">
                <a16:creationId xmlns:a16="http://schemas.microsoft.com/office/drawing/2014/main" id="{C78FF434-BDA0-AA29-BBC7-BFE8AA66152C}"/>
              </a:ext>
            </a:extLst>
          </p:cNvPr>
          <p:cNvPicPr>
            <a:picLocks noChangeAspect="1"/>
          </p:cNvPicPr>
          <p:nvPr/>
        </p:nvPicPr>
        <p:blipFill>
          <a:blip r:embed="rId9"/>
          <a:stretch>
            <a:fillRect/>
          </a:stretch>
        </p:blipFill>
        <p:spPr>
          <a:xfrm>
            <a:off x="9232744" y="3301684"/>
            <a:ext cx="2314898" cy="295316"/>
          </a:xfrm>
          <a:prstGeom prst="rect">
            <a:avLst/>
          </a:prstGeom>
        </p:spPr>
      </p:pic>
      <p:sp>
        <p:nvSpPr>
          <p:cNvPr id="20" name="TextBox 19">
            <a:extLst>
              <a:ext uri="{FF2B5EF4-FFF2-40B4-BE49-F238E27FC236}">
                <a16:creationId xmlns:a16="http://schemas.microsoft.com/office/drawing/2014/main" id="{E8D9204A-2469-86B3-5E8D-6700EEEB5C8F}"/>
              </a:ext>
            </a:extLst>
          </p:cNvPr>
          <p:cNvSpPr txBox="1"/>
          <p:nvPr/>
        </p:nvSpPr>
        <p:spPr>
          <a:xfrm>
            <a:off x="8999223" y="4074378"/>
            <a:ext cx="2650084" cy="369332"/>
          </a:xfrm>
          <a:prstGeom prst="rect">
            <a:avLst/>
          </a:prstGeom>
          <a:noFill/>
        </p:spPr>
        <p:txBody>
          <a:bodyPr wrap="none" rtlCol="0">
            <a:spAutoFit/>
          </a:bodyPr>
          <a:lstStyle/>
          <a:p>
            <a:r>
              <a:rPr lang="en-IN" dirty="0"/>
              <a:t>Variance score of DTR</a:t>
            </a:r>
          </a:p>
        </p:txBody>
      </p:sp>
      <p:pic>
        <p:nvPicPr>
          <p:cNvPr id="22" name="Picture 21">
            <a:extLst>
              <a:ext uri="{FF2B5EF4-FFF2-40B4-BE49-F238E27FC236}">
                <a16:creationId xmlns:a16="http://schemas.microsoft.com/office/drawing/2014/main" id="{2AE29DCD-984D-F22A-ED34-2AB9B221E78B}"/>
              </a:ext>
            </a:extLst>
          </p:cNvPr>
          <p:cNvPicPr>
            <a:picLocks noChangeAspect="1"/>
          </p:cNvPicPr>
          <p:nvPr/>
        </p:nvPicPr>
        <p:blipFill>
          <a:blip r:embed="rId10"/>
          <a:stretch>
            <a:fillRect/>
          </a:stretch>
        </p:blipFill>
        <p:spPr>
          <a:xfrm>
            <a:off x="9265605" y="4624582"/>
            <a:ext cx="2314898" cy="428685"/>
          </a:xfrm>
          <a:prstGeom prst="rect">
            <a:avLst/>
          </a:prstGeom>
        </p:spPr>
      </p:pic>
    </p:spTree>
    <p:extLst>
      <p:ext uri="{BB962C8B-B14F-4D97-AF65-F5344CB8AC3E}">
        <p14:creationId xmlns:p14="http://schemas.microsoft.com/office/powerpoint/2010/main" val="897408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weather picture fade color">
            <a:extLst>
              <a:ext uri="{FF2B5EF4-FFF2-40B4-BE49-F238E27FC236}">
                <a16:creationId xmlns:a16="http://schemas.microsoft.com/office/drawing/2014/main" id="{FF769FED-A1D9-15C3-1920-65FE29ED8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33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D477CF-DED8-B65C-EC65-4CB6F0495116}"/>
              </a:ext>
            </a:extLst>
          </p:cNvPr>
          <p:cNvSpPr txBox="1"/>
          <p:nvPr/>
        </p:nvSpPr>
        <p:spPr>
          <a:xfrm>
            <a:off x="506186" y="438150"/>
            <a:ext cx="5915025" cy="646331"/>
          </a:xfrm>
          <a:prstGeom prst="rect">
            <a:avLst/>
          </a:prstGeom>
          <a:noFill/>
        </p:spPr>
        <p:txBody>
          <a:bodyPr wrap="square" rtlCol="0">
            <a:spAutoFit/>
          </a:bodyPr>
          <a:lstStyle/>
          <a:p>
            <a:r>
              <a:rPr lang="en-US" sz="3600" dirty="0">
                <a:solidFill>
                  <a:schemeClr val="tx2"/>
                </a:solidFill>
              </a:rPr>
              <a:t>WEATHER CHALLENGES</a:t>
            </a:r>
            <a:endParaRPr lang="en-IN" sz="3600" dirty="0">
              <a:solidFill>
                <a:schemeClr val="tx2"/>
              </a:solidFill>
            </a:endParaRPr>
          </a:p>
        </p:txBody>
      </p:sp>
      <p:sp>
        <p:nvSpPr>
          <p:cNvPr id="14" name="TextBox 13">
            <a:extLst>
              <a:ext uri="{FF2B5EF4-FFF2-40B4-BE49-F238E27FC236}">
                <a16:creationId xmlns:a16="http://schemas.microsoft.com/office/drawing/2014/main" id="{A29B1A3A-CC69-47D6-6EB8-85714C75B53A}"/>
              </a:ext>
            </a:extLst>
          </p:cNvPr>
          <p:cNvSpPr txBox="1"/>
          <p:nvPr/>
        </p:nvSpPr>
        <p:spPr>
          <a:xfrm>
            <a:off x="152400" y="1512183"/>
            <a:ext cx="8294914"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2">
                    <a:lumMod val="10000"/>
                  </a:schemeClr>
                </a:solidFill>
              </a:rPr>
              <a:t>Weather challenges include the complexity of forecasting, communication of forecasts, and the intensification of extreme events due to climate change.</a:t>
            </a:r>
          </a:p>
          <a:p>
            <a:pPr marL="285750" indent="-285750">
              <a:buFont typeface="Arial" panose="020B0604020202020204" pitchFamily="34" charset="0"/>
              <a:buChar char="•"/>
            </a:pPr>
            <a:endParaRPr lang="en-US" sz="2400" dirty="0">
              <a:solidFill>
                <a:schemeClr val="tx2">
                  <a:lumMod val="10000"/>
                </a:schemeClr>
              </a:solidFill>
            </a:endParaRPr>
          </a:p>
          <a:p>
            <a:pPr marL="285750" indent="-285750">
              <a:buFont typeface="Arial" panose="020B0604020202020204" pitchFamily="34" charset="0"/>
              <a:buChar char="•"/>
            </a:pPr>
            <a:r>
              <a:rPr lang="en-US" sz="2400" dirty="0">
                <a:solidFill>
                  <a:schemeClr val="tx2">
                    <a:lumMod val="10000"/>
                  </a:schemeClr>
                </a:solidFill>
              </a:rPr>
              <a:t>Climate change is primarily caused by human activities, such as burning of fossil fuels, deforestation, agriculture, and land-use changes, which increase the amount of 'heat-trapping' greenhouse gases in the atmosphere </a:t>
            </a:r>
          </a:p>
          <a:p>
            <a:pPr marL="285750" indent="-285750">
              <a:buFont typeface="Arial" panose="020B0604020202020204" pitchFamily="34" charset="0"/>
              <a:buChar char="•"/>
            </a:pPr>
            <a:endParaRPr lang="en-US" sz="2400" dirty="0">
              <a:solidFill>
                <a:schemeClr val="tx2">
                  <a:lumMod val="10000"/>
                </a:schemeClr>
              </a:solidFill>
            </a:endParaRPr>
          </a:p>
          <a:p>
            <a:pPr marL="285750" indent="-285750">
              <a:buFont typeface="Arial" panose="020B0604020202020204" pitchFamily="34" charset="0"/>
              <a:buChar char="•"/>
            </a:pPr>
            <a:r>
              <a:rPr lang="en-US" sz="2400" dirty="0">
                <a:solidFill>
                  <a:schemeClr val="tx2">
                    <a:lumMod val="10000"/>
                  </a:schemeClr>
                </a:solidFill>
              </a:rPr>
              <a:t>Extreme events like floods, wildfires, and storms pose significant threats, requiring improved forecasting and preparedness measures.</a:t>
            </a:r>
            <a:endParaRPr lang="en-IN" sz="2400" dirty="0">
              <a:solidFill>
                <a:schemeClr val="tx2">
                  <a:lumMod val="10000"/>
                </a:schemeClr>
              </a:solidFill>
            </a:endParaRPr>
          </a:p>
        </p:txBody>
      </p:sp>
      <p:pic>
        <p:nvPicPr>
          <p:cNvPr id="15" name="Image 0" descr="preencoded.png">
            <a:extLst>
              <a:ext uri="{FF2B5EF4-FFF2-40B4-BE49-F238E27FC236}">
                <a16:creationId xmlns:a16="http://schemas.microsoft.com/office/drawing/2014/main" id="{995AEEBF-5733-9AE7-2A61-D5DE40407FB2}"/>
              </a:ext>
            </a:extLst>
          </p:cNvPr>
          <p:cNvPicPr>
            <a:picLocks noChangeAspect="1"/>
          </p:cNvPicPr>
          <p:nvPr/>
        </p:nvPicPr>
        <p:blipFill>
          <a:blip r:embed="rId3"/>
          <a:stretch>
            <a:fillRect/>
          </a:stretch>
        </p:blipFill>
        <p:spPr>
          <a:xfrm>
            <a:off x="8251370" y="0"/>
            <a:ext cx="3940629" cy="6833532"/>
          </a:xfrm>
          <a:prstGeom prst="rect">
            <a:avLst/>
          </a:prstGeom>
        </p:spPr>
      </p:pic>
    </p:spTree>
    <p:extLst>
      <p:ext uri="{BB962C8B-B14F-4D97-AF65-F5344CB8AC3E}">
        <p14:creationId xmlns:p14="http://schemas.microsoft.com/office/powerpoint/2010/main" val="134725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AA87E9E-1354-39C6-8FAC-2C749A59B40A}"/>
              </a:ext>
            </a:extLst>
          </p:cNvPr>
          <p:cNvSpPr/>
          <p:nvPr/>
        </p:nvSpPr>
        <p:spPr>
          <a:xfrm>
            <a:off x="0" y="2337358"/>
            <a:ext cx="12192000" cy="11671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9958EA2-D94C-3848-0870-7FDA2D84C5D4}"/>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076" name="Picture 4" descr="Faded background ·① Download free awesome full HD backgrounds for ...">
            <a:extLst>
              <a:ext uri="{FF2B5EF4-FFF2-40B4-BE49-F238E27FC236}">
                <a16:creationId xmlns:a16="http://schemas.microsoft.com/office/drawing/2014/main" id="{DCEAF718-3804-02B2-5D42-1F5B5D4D2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817"/>
            <a:ext cx="12192000" cy="6866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BC28AAB-B1E2-51CC-B53B-6EDEC66BE0C1}"/>
              </a:ext>
            </a:extLst>
          </p:cNvPr>
          <p:cNvSpPr txBox="1"/>
          <p:nvPr/>
        </p:nvSpPr>
        <p:spPr>
          <a:xfrm>
            <a:off x="234406" y="152553"/>
            <a:ext cx="6802016" cy="769441"/>
          </a:xfrm>
          <a:prstGeom prst="rect">
            <a:avLst/>
          </a:prstGeom>
          <a:noFill/>
        </p:spPr>
        <p:txBody>
          <a:bodyPr wrap="square" rtlCol="0">
            <a:spAutoFit/>
          </a:bodyPr>
          <a:lstStyle/>
          <a:p>
            <a:pPr lvl="1"/>
            <a:r>
              <a:rPr lang="en-US" sz="4400" dirty="0">
                <a:solidFill>
                  <a:schemeClr val="accent1">
                    <a:lumMod val="75000"/>
                  </a:schemeClr>
                </a:solidFill>
                <a:latin typeface="Abadi" panose="020B0604020104020204" pitchFamily="34" charset="0"/>
              </a:rPr>
              <a:t>FUTURE SCOPE</a:t>
            </a:r>
            <a:endParaRPr lang="en-IN" sz="4400" dirty="0">
              <a:solidFill>
                <a:schemeClr val="accent1">
                  <a:lumMod val="7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033340F7-7C8D-EB60-47F4-1968FC35F8A2}"/>
              </a:ext>
            </a:extLst>
          </p:cNvPr>
          <p:cNvSpPr txBox="1"/>
          <p:nvPr/>
        </p:nvSpPr>
        <p:spPr>
          <a:xfrm>
            <a:off x="830424" y="1474638"/>
            <a:ext cx="3209731" cy="369332"/>
          </a:xfrm>
          <a:prstGeom prst="rect">
            <a:avLst/>
          </a:prstGeom>
          <a:noFill/>
        </p:spPr>
        <p:txBody>
          <a:bodyPr wrap="square" rtlCol="0">
            <a:spAutoFit/>
          </a:bodyPr>
          <a:lstStyle/>
          <a:p>
            <a:r>
              <a:rPr lang="en-US" sz="1800" dirty="0">
                <a:solidFill>
                  <a:schemeClr val="tx2"/>
                </a:solidFill>
                <a:latin typeface="Source Sans Pro" pitchFamily="34" charset="0"/>
                <a:ea typeface="Source Sans Pro" pitchFamily="34" charset="-122"/>
                <a:cs typeface="Source Sans Pro" pitchFamily="34" charset="-120"/>
              </a:rPr>
              <a:t>Improved Satellite Technology</a:t>
            </a:r>
            <a:endParaRPr lang="en-US" sz="1800" dirty="0">
              <a:solidFill>
                <a:schemeClr val="tx2"/>
              </a:solidFill>
            </a:endParaRPr>
          </a:p>
        </p:txBody>
      </p:sp>
      <p:sp>
        <p:nvSpPr>
          <p:cNvPr id="7" name="TextBox 6">
            <a:extLst>
              <a:ext uri="{FF2B5EF4-FFF2-40B4-BE49-F238E27FC236}">
                <a16:creationId xmlns:a16="http://schemas.microsoft.com/office/drawing/2014/main" id="{D405E28B-3BFF-F984-88B0-ED65EA6092EF}"/>
              </a:ext>
            </a:extLst>
          </p:cNvPr>
          <p:cNvSpPr txBox="1"/>
          <p:nvPr/>
        </p:nvSpPr>
        <p:spPr>
          <a:xfrm>
            <a:off x="4870579" y="1300235"/>
            <a:ext cx="5015101" cy="923330"/>
          </a:xfrm>
          <a:prstGeom prst="rect">
            <a:avLst/>
          </a:prstGeom>
          <a:noFill/>
        </p:spPr>
        <p:txBody>
          <a:bodyPr wrap="square" rtlCol="0">
            <a:spAutoFit/>
          </a:bodyPr>
          <a:lstStyle/>
          <a:p>
            <a:r>
              <a:rPr lang="en-US" sz="1800" dirty="0">
                <a:solidFill>
                  <a:schemeClr val="bg1"/>
                </a:solidFill>
                <a:latin typeface="Source Sans Pro" pitchFamily="34" charset="0"/>
                <a:ea typeface="Source Sans Pro" pitchFamily="34" charset="-122"/>
                <a:cs typeface="Source Sans Pro" pitchFamily="34" charset="-120"/>
              </a:rPr>
              <a:t>Higher-resolution imagery and advanced sensors will enhance our ability to monitor global weather patterns.</a:t>
            </a:r>
            <a:endParaRPr lang="en-US" sz="1800" dirty="0">
              <a:solidFill>
                <a:schemeClr val="bg1"/>
              </a:solidFill>
            </a:endParaRPr>
          </a:p>
        </p:txBody>
      </p:sp>
      <p:sp>
        <p:nvSpPr>
          <p:cNvPr id="8" name="TextBox 7">
            <a:extLst>
              <a:ext uri="{FF2B5EF4-FFF2-40B4-BE49-F238E27FC236}">
                <a16:creationId xmlns:a16="http://schemas.microsoft.com/office/drawing/2014/main" id="{DB966A45-A1DF-482D-E8E3-9880A05DA52D}"/>
              </a:ext>
            </a:extLst>
          </p:cNvPr>
          <p:cNvSpPr txBox="1"/>
          <p:nvPr/>
        </p:nvSpPr>
        <p:spPr>
          <a:xfrm>
            <a:off x="830424" y="2447298"/>
            <a:ext cx="2911151" cy="369332"/>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Artificial Intelligence</a:t>
            </a:r>
            <a:endParaRPr lang="en-US" sz="1800" dirty="0"/>
          </a:p>
        </p:txBody>
      </p:sp>
      <p:sp>
        <p:nvSpPr>
          <p:cNvPr id="9" name="TextBox 8">
            <a:extLst>
              <a:ext uri="{FF2B5EF4-FFF2-40B4-BE49-F238E27FC236}">
                <a16:creationId xmlns:a16="http://schemas.microsoft.com/office/drawing/2014/main" id="{D9A3FB36-DDD6-922B-527E-0C9FCF2414F0}"/>
              </a:ext>
            </a:extLst>
          </p:cNvPr>
          <p:cNvSpPr txBox="1"/>
          <p:nvPr/>
        </p:nvSpPr>
        <p:spPr>
          <a:xfrm>
            <a:off x="830424" y="3644606"/>
            <a:ext cx="2780522" cy="369332"/>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Ensemble Modeling</a:t>
            </a:r>
            <a:endParaRPr lang="en-US" sz="1800" dirty="0"/>
          </a:p>
        </p:txBody>
      </p:sp>
      <p:sp>
        <p:nvSpPr>
          <p:cNvPr id="10" name="TextBox 9">
            <a:extLst>
              <a:ext uri="{FF2B5EF4-FFF2-40B4-BE49-F238E27FC236}">
                <a16:creationId xmlns:a16="http://schemas.microsoft.com/office/drawing/2014/main" id="{D19C6F69-EACB-FBD0-3FB8-49131386EE05}"/>
              </a:ext>
            </a:extLst>
          </p:cNvPr>
          <p:cNvSpPr txBox="1"/>
          <p:nvPr/>
        </p:nvSpPr>
        <p:spPr>
          <a:xfrm>
            <a:off x="830424" y="5079098"/>
            <a:ext cx="3153747" cy="369332"/>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Citizen Science</a:t>
            </a:r>
            <a:endParaRPr lang="en-US" sz="1800" dirty="0"/>
          </a:p>
        </p:txBody>
      </p:sp>
      <p:sp>
        <p:nvSpPr>
          <p:cNvPr id="11" name="TextBox 10">
            <a:extLst>
              <a:ext uri="{FF2B5EF4-FFF2-40B4-BE49-F238E27FC236}">
                <a16:creationId xmlns:a16="http://schemas.microsoft.com/office/drawing/2014/main" id="{5C2B3346-9AB7-4616-747B-59893C2BB5D4}"/>
              </a:ext>
            </a:extLst>
          </p:cNvPr>
          <p:cNvSpPr txBox="1"/>
          <p:nvPr/>
        </p:nvSpPr>
        <p:spPr>
          <a:xfrm>
            <a:off x="4799457" y="2420998"/>
            <a:ext cx="5015101" cy="1102802"/>
          </a:xfrm>
          <a:prstGeom prst="rect">
            <a:avLst/>
          </a:prstGeom>
          <a:noFill/>
        </p:spPr>
        <p:txBody>
          <a:bodyPr wrap="square" rtlCol="0">
            <a:spAutoFit/>
          </a:bodyPr>
          <a:lstStyle/>
          <a:p>
            <a:pPr marL="0" indent="0">
              <a:lnSpc>
                <a:spcPts val="2726"/>
              </a:lnSpc>
              <a:buNone/>
            </a:pPr>
            <a:r>
              <a:rPr lang="en-US" sz="1800" dirty="0">
                <a:solidFill>
                  <a:schemeClr val="bg1"/>
                </a:solidFill>
                <a:latin typeface="Source Sans Pro" pitchFamily="34" charset="0"/>
                <a:ea typeface="Source Sans Pro" pitchFamily="34" charset="-122"/>
                <a:cs typeface="Source Sans Pro" pitchFamily="34" charset="-120"/>
              </a:rPr>
              <a:t>Machine learning algorithms can analyze vast amounts of data to identify patterns and improve forecast accuracy.</a:t>
            </a:r>
            <a:endParaRPr lang="en-US" sz="1800" dirty="0">
              <a:solidFill>
                <a:schemeClr val="bg1"/>
              </a:solidFill>
            </a:endParaRPr>
          </a:p>
        </p:txBody>
      </p:sp>
      <p:sp>
        <p:nvSpPr>
          <p:cNvPr id="12" name="TextBox 11">
            <a:extLst>
              <a:ext uri="{FF2B5EF4-FFF2-40B4-BE49-F238E27FC236}">
                <a16:creationId xmlns:a16="http://schemas.microsoft.com/office/drawing/2014/main" id="{64112F98-AB61-8CA1-1C8F-28B9D686AC34}"/>
              </a:ext>
            </a:extLst>
          </p:cNvPr>
          <p:cNvSpPr txBox="1"/>
          <p:nvPr/>
        </p:nvSpPr>
        <p:spPr>
          <a:xfrm>
            <a:off x="4799457" y="3525781"/>
            <a:ext cx="5524659" cy="2134495"/>
          </a:xfrm>
          <a:prstGeom prst="rect">
            <a:avLst/>
          </a:prstGeom>
          <a:noFill/>
        </p:spPr>
        <p:txBody>
          <a:bodyPr wrap="square" rtlCol="0">
            <a:spAutoFit/>
          </a:bodyPr>
          <a:lstStyle/>
          <a:p>
            <a:pPr marL="0" indent="0">
              <a:lnSpc>
                <a:spcPts val="2726"/>
              </a:lnSpc>
              <a:buNone/>
            </a:pPr>
            <a:r>
              <a:rPr lang="en-US" sz="1800" dirty="0">
                <a:solidFill>
                  <a:schemeClr val="bg1"/>
                </a:solidFill>
                <a:latin typeface="Abadi" panose="020B0604020104020204" pitchFamily="34" charset="0"/>
              </a:rPr>
              <a:t>Higher computing power allows for running weather models at finer resolutions, providing more detailed and accurate forecasts for specific locations and timeframes.</a:t>
            </a:r>
          </a:p>
          <a:p>
            <a:pPr marL="0" indent="0">
              <a:lnSpc>
                <a:spcPts val="2726"/>
              </a:lnSpc>
              <a:buNone/>
            </a:pPr>
            <a:endParaRPr lang="en-US" sz="1800" dirty="0">
              <a:solidFill>
                <a:schemeClr val="bg1"/>
              </a:solidFill>
              <a:latin typeface="Abadi" panose="020B0604020104020204" pitchFamily="34" charset="0"/>
            </a:endParaRPr>
          </a:p>
          <a:p>
            <a:pPr marL="0" indent="0">
              <a:lnSpc>
                <a:spcPts val="2726"/>
              </a:lnSpc>
              <a:buNone/>
            </a:pPr>
            <a:endParaRPr lang="en-US" sz="1800" dirty="0">
              <a:solidFill>
                <a:schemeClr val="bg1"/>
              </a:solidFill>
              <a:latin typeface="Abadi" panose="020B0604020104020204" pitchFamily="34" charset="0"/>
            </a:endParaRPr>
          </a:p>
        </p:txBody>
      </p:sp>
      <p:sp>
        <p:nvSpPr>
          <p:cNvPr id="13" name="TextBox 12">
            <a:extLst>
              <a:ext uri="{FF2B5EF4-FFF2-40B4-BE49-F238E27FC236}">
                <a16:creationId xmlns:a16="http://schemas.microsoft.com/office/drawing/2014/main" id="{798A5D70-C413-0E65-0316-FC6B05DF2F88}"/>
              </a:ext>
            </a:extLst>
          </p:cNvPr>
          <p:cNvSpPr txBox="1"/>
          <p:nvPr/>
        </p:nvSpPr>
        <p:spPr>
          <a:xfrm>
            <a:off x="4771465" y="5067178"/>
            <a:ext cx="6268827" cy="1200329"/>
          </a:xfrm>
          <a:prstGeom prst="rect">
            <a:avLst/>
          </a:prstGeom>
          <a:noFill/>
        </p:spPr>
        <p:txBody>
          <a:bodyPr wrap="square" rtlCol="0">
            <a:spAutoFit/>
          </a:bodyPr>
          <a:lstStyle/>
          <a:p>
            <a:r>
              <a:rPr lang="en-US" sz="1800" dirty="0">
                <a:solidFill>
                  <a:schemeClr val="bg1"/>
                </a:solidFill>
                <a:latin typeface="Abadi" panose="020B0604020104020204" pitchFamily="34" charset="0"/>
              </a:rPr>
              <a:t>citizen science in weather prediction holds immense potential for the future, offering opportunities public in enhancing forecasting capabilities, improving data quality, and fostering community resilience to weather-related challenges.</a:t>
            </a:r>
          </a:p>
        </p:txBody>
      </p:sp>
      <p:sp>
        <p:nvSpPr>
          <p:cNvPr id="2" name="Rectangle 1">
            <a:extLst>
              <a:ext uri="{FF2B5EF4-FFF2-40B4-BE49-F238E27FC236}">
                <a16:creationId xmlns:a16="http://schemas.microsoft.com/office/drawing/2014/main" id="{878CC7E5-F5EC-4F0C-7927-C06898ADE1C2}"/>
              </a:ext>
            </a:extLst>
          </p:cNvPr>
          <p:cNvSpPr/>
          <p:nvPr/>
        </p:nvSpPr>
        <p:spPr>
          <a:xfrm>
            <a:off x="0" y="2204065"/>
            <a:ext cx="12192000" cy="1307248"/>
          </a:xfrm>
          <a:prstGeom prst="rect">
            <a:avLst/>
          </a:prstGeom>
          <a:blipFill dpi="0" rotWithShape="1">
            <a:blip r:embed="rId4">
              <a:alphaModFix amt="38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D0962C7-B26C-C08D-0C0E-FE41FC1EAB83}"/>
              </a:ext>
            </a:extLst>
          </p:cNvPr>
          <p:cNvSpPr/>
          <p:nvPr/>
        </p:nvSpPr>
        <p:spPr>
          <a:xfrm>
            <a:off x="0" y="4933950"/>
            <a:ext cx="12192000" cy="1466850"/>
          </a:xfrm>
          <a:prstGeom prst="rect">
            <a:avLst/>
          </a:prstGeom>
          <a:blipFill dpi="0" rotWithShape="1">
            <a:blip r:embed="rId4">
              <a:alphaModFix amt="38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06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ol Faded Wallpapers / A collection of the top 47 cool wallpapers and ...">
            <a:extLst>
              <a:ext uri="{FF2B5EF4-FFF2-40B4-BE49-F238E27FC236}">
                <a16:creationId xmlns:a16="http://schemas.microsoft.com/office/drawing/2014/main" id="{8E3ECBD2-AE78-4926-BA1A-FB3134FDA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54F5B3-B85D-27CE-CAA0-2616F1270642}"/>
              </a:ext>
            </a:extLst>
          </p:cNvPr>
          <p:cNvSpPr txBox="1"/>
          <p:nvPr/>
        </p:nvSpPr>
        <p:spPr>
          <a:xfrm>
            <a:off x="847725" y="600046"/>
            <a:ext cx="6105525" cy="769441"/>
          </a:xfrm>
          <a:prstGeom prst="rect">
            <a:avLst/>
          </a:prstGeom>
          <a:noFill/>
          <a:effectLst>
            <a:outerShdw blurRad="152400" dist="317500" dir="5400000" sx="90000" sy="-19000" rotWithShape="0">
              <a:prstClr val="black">
                <a:alpha val="15000"/>
              </a:prstClr>
            </a:outerShdw>
          </a:effectLst>
          <a:scene3d>
            <a:camera prst="perspectiveLeft"/>
            <a:lightRig rig="threePt" dir="t"/>
          </a:scene3d>
          <a:sp3d>
            <a:bevelT w="152400" h="50800" prst="softRound"/>
          </a:sp3d>
        </p:spPr>
        <p:txBody>
          <a:bodyPr wrap="square" rtlCol="0">
            <a:spAutoFit/>
          </a:bodyPr>
          <a:lstStyle/>
          <a:p>
            <a:r>
              <a:rPr lang="en-US" sz="4400" dirty="0">
                <a:solidFill>
                  <a:schemeClr val="bg1"/>
                </a:solidFill>
              </a:rPr>
              <a:t>CONCLUSION</a:t>
            </a:r>
            <a:endParaRPr lang="en-IN" sz="4400" dirty="0">
              <a:solidFill>
                <a:schemeClr val="bg1"/>
              </a:solidFill>
            </a:endParaRPr>
          </a:p>
        </p:txBody>
      </p:sp>
      <p:sp>
        <p:nvSpPr>
          <p:cNvPr id="3" name="TextBox 2">
            <a:extLst>
              <a:ext uri="{FF2B5EF4-FFF2-40B4-BE49-F238E27FC236}">
                <a16:creationId xmlns:a16="http://schemas.microsoft.com/office/drawing/2014/main" id="{96402853-A364-0BDF-DAA4-49C0DB4762F2}"/>
              </a:ext>
            </a:extLst>
          </p:cNvPr>
          <p:cNvSpPr txBox="1"/>
          <p:nvPr/>
        </p:nvSpPr>
        <p:spPr>
          <a:xfrm>
            <a:off x="371476" y="1969532"/>
            <a:ext cx="6905624" cy="4524315"/>
          </a:xfrm>
          <a:prstGeom prst="rect">
            <a:avLst/>
          </a:prstGeom>
          <a:noFill/>
        </p:spPr>
        <p:txBody>
          <a:bodyPr wrap="square" rtlCol="0">
            <a:spAutoFit/>
          </a:bodyPr>
          <a:lstStyle/>
          <a:p>
            <a:r>
              <a:rPr lang="en-US" sz="2400" dirty="0">
                <a:solidFill>
                  <a:schemeClr val="tx2"/>
                </a:solidFill>
              </a:rPr>
              <a:t>In conclusion, weather forecasts have become increasingly accurate and useful, with advancements in data collection, computational power, and understanding of physical processes resulting in more skillful forecasts across diverse meteorological phenomena. While there are still limitations to predictability, particularly for smaller and shorter-lived events and at longer lead times, weather forecasts play a critical role in reducing weather-related losses and enhancing societal benefits.</a:t>
            </a:r>
            <a:endParaRPr lang="en-IN" sz="2400" dirty="0">
              <a:solidFill>
                <a:schemeClr val="tx2"/>
              </a:solidFill>
            </a:endParaRPr>
          </a:p>
        </p:txBody>
      </p:sp>
      <p:pic>
        <p:nvPicPr>
          <p:cNvPr id="4" name="Image 0" descr="preencoded.png">
            <a:extLst>
              <a:ext uri="{FF2B5EF4-FFF2-40B4-BE49-F238E27FC236}">
                <a16:creationId xmlns:a16="http://schemas.microsoft.com/office/drawing/2014/main" id="{D65373C3-E92E-5A29-85BD-79548BCF2390}"/>
              </a:ext>
            </a:extLst>
          </p:cNvPr>
          <p:cNvPicPr>
            <a:picLocks noChangeAspect="1"/>
          </p:cNvPicPr>
          <p:nvPr/>
        </p:nvPicPr>
        <p:blipFill>
          <a:blip r:embed="rId3"/>
          <a:stretch>
            <a:fillRect/>
          </a:stretch>
        </p:blipFill>
        <p:spPr>
          <a:xfrm>
            <a:off x="7543800" y="1"/>
            <a:ext cx="4648200" cy="6858000"/>
          </a:xfrm>
          <a:prstGeom prst="rect">
            <a:avLst/>
          </a:prstGeom>
        </p:spPr>
      </p:pic>
    </p:spTree>
    <p:extLst>
      <p:ext uri="{BB962C8B-B14F-4D97-AF65-F5344CB8AC3E}">
        <p14:creationId xmlns:p14="http://schemas.microsoft.com/office/powerpoint/2010/main" val="234743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 Thank You Google Slides and PowerPoint Template">
            <a:extLst>
              <a:ext uri="{FF2B5EF4-FFF2-40B4-BE49-F238E27FC236}">
                <a16:creationId xmlns:a16="http://schemas.microsoft.com/office/drawing/2014/main" id="{8C2F544B-98B7-E987-5C1D-7F3CF8AC3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r>
              <a:rPr lang="en-US" sz="2800" i="1" u="sng" dirty="0">
                <a:solidFill>
                  <a:srgbClr val="FFFF00"/>
                </a:solidFill>
              </a:rPr>
              <a:t>Robert FitzRoy</a:t>
            </a:r>
            <a:br>
              <a:rPr lang="en-US" sz="2800" i="1" dirty="0">
                <a:solidFill>
                  <a:srgbClr val="FFFFFF"/>
                </a:solidFill>
              </a:rPr>
            </a:br>
            <a:br>
              <a:rPr lang="en-US" sz="2800" i="1" dirty="0">
                <a:solidFill>
                  <a:srgbClr val="FFFFFF"/>
                </a:solidFill>
              </a:rPr>
            </a:br>
            <a:r>
              <a:rPr lang="en-US" sz="2800" i="1" dirty="0">
                <a:solidFill>
                  <a:srgbClr val="FFFFFF"/>
                </a:solidFill>
              </a:rPr>
              <a:t>The Inventor of the Weather Forecast Robert FitzRoy, a British naval officer, is considered the first person to have invented the weather forecast in the 1860s. He established a system for gathering meteorological data and using it to predict the weather, which was a revolutionary idea at the time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b="1" u="sng" dirty="0">
                <a:solidFill>
                  <a:srgbClr val="FFC000"/>
                </a:solidFill>
              </a:rPr>
              <a:t>Joseph Henry</a:t>
            </a:r>
          </a:p>
          <a:p>
            <a:r>
              <a:rPr lang="en-US" dirty="0">
                <a:solidFill>
                  <a:srgbClr val="FFFFFF"/>
                </a:solidFill>
              </a:rPr>
              <a:t>The Father of Weather Forecasting Joseph Henry</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30" name="Picture 6" descr="Faded background ·① Download free awesome full HD backgrounds for ...">
            <a:extLst>
              <a:ext uri="{FF2B5EF4-FFF2-40B4-BE49-F238E27FC236}">
                <a16:creationId xmlns:a16="http://schemas.microsoft.com/office/drawing/2014/main" id="{66D1BEB5-1BC1-B181-0263-89149A0FC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74481" cy="68711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ded background ·① Download free awesome full HD backgrounds for ...">
            <a:extLst>
              <a:ext uri="{FF2B5EF4-FFF2-40B4-BE49-F238E27FC236}">
                <a16:creationId xmlns:a16="http://schemas.microsoft.com/office/drawing/2014/main" id="{8B275471-9999-76CA-EFD6-3647712B8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82"/>
            <a:ext cx="12192001" cy="6871182"/>
          </a:xfrm>
          <a:prstGeom prst="rect">
            <a:avLst/>
          </a:prstGeom>
          <a:solidFill>
            <a:schemeClr val="accent1">
              <a:lumMod val="50000"/>
            </a:schemeClr>
          </a:solidFill>
          <a:scene3d>
            <a:camera prst="obliqueBottomRight"/>
            <a:lightRig rig="threePt" dir="t"/>
          </a:scene3d>
          <a:sp3d>
            <a:bevelB prst="angle"/>
          </a:sp3d>
        </p:spPr>
      </p:pic>
      <p:sp>
        <p:nvSpPr>
          <p:cNvPr id="5" name="TextBox 4">
            <a:extLst>
              <a:ext uri="{FF2B5EF4-FFF2-40B4-BE49-F238E27FC236}">
                <a16:creationId xmlns:a16="http://schemas.microsoft.com/office/drawing/2014/main" id="{6A9E2D89-5AA7-73D5-EF9C-19996E046107}"/>
              </a:ext>
            </a:extLst>
          </p:cNvPr>
          <p:cNvSpPr txBox="1"/>
          <p:nvPr/>
        </p:nvSpPr>
        <p:spPr>
          <a:xfrm>
            <a:off x="609600" y="426720"/>
            <a:ext cx="7802880" cy="707886"/>
          </a:xfrm>
          <a:prstGeom prst="rect">
            <a:avLst/>
          </a:prstGeom>
          <a:noFill/>
        </p:spPr>
        <p:txBody>
          <a:bodyPr wrap="square" rtlCol="0">
            <a:spAutoFit/>
          </a:bodyPr>
          <a:lstStyle/>
          <a:p>
            <a:r>
              <a:rPr lang="en-IN" sz="4000" dirty="0"/>
              <a:t>INTRODUCTION</a:t>
            </a:r>
          </a:p>
        </p:txBody>
      </p:sp>
      <p:sp>
        <p:nvSpPr>
          <p:cNvPr id="7" name="TextBox 6">
            <a:extLst>
              <a:ext uri="{FF2B5EF4-FFF2-40B4-BE49-F238E27FC236}">
                <a16:creationId xmlns:a16="http://schemas.microsoft.com/office/drawing/2014/main" id="{9AD2E23D-5461-FC5F-F76C-5417422805A3}"/>
              </a:ext>
            </a:extLst>
          </p:cNvPr>
          <p:cNvSpPr txBox="1"/>
          <p:nvPr/>
        </p:nvSpPr>
        <p:spPr>
          <a:xfrm>
            <a:off x="426720" y="1767840"/>
            <a:ext cx="11257280" cy="5078313"/>
          </a:xfrm>
          <a:prstGeom prst="rect">
            <a:avLst/>
          </a:prstGeom>
          <a:noFill/>
        </p:spPr>
        <p:txBody>
          <a:bodyPr wrap="square" numCol="1" rtlCol="0">
            <a:spAutoFit/>
          </a:bodyPr>
          <a:lstStyle/>
          <a:p>
            <a:pPr marL="285750" indent="-285750" algn="just">
              <a:buFont typeface="Arial" panose="020B0604020202020204" pitchFamily="34" charset="0"/>
              <a:buChar char="•"/>
            </a:pPr>
            <a:r>
              <a:rPr lang="en-US" dirty="0">
                <a:latin typeface="Abadi" panose="020B0604020104020204" pitchFamily="34" charset="0"/>
              </a:rPr>
              <a:t>Weather forecasting is used for science and technology </a:t>
            </a:r>
          </a:p>
          <a:p>
            <a:pPr algn="just"/>
            <a:r>
              <a:rPr lang="en-US" dirty="0">
                <a:latin typeface="Abadi" panose="020B0604020104020204" pitchFamily="34" charset="0"/>
              </a:rPr>
              <a:t>    to forecast atmospheric conditions for a certain place </a:t>
            </a:r>
          </a:p>
          <a:p>
            <a:pPr algn="just"/>
            <a:r>
              <a:rPr lang="en-US" dirty="0">
                <a:latin typeface="Abadi" panose="020B0604020104020204" pitchFamily="34" charset="0"/>
              </a:rPr>
              <a:t>    and period. For centuries, people have tried to forecast </a:t>
            </a:r>
          </a:p>
          <a:p>
            <a:pPr algn="just"/>
            <a:r>
              <a:rPr lang="en-US" dirty="0">
                <a:latin typeface="Abadi" panose="020B0604020104020204" pitchFamily="34" charset="0"/>
              </a:rPr>
              <a:t>    the weather informally, and officially since the nineteenth century.</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Weather forecasting, which used to be done by hand </a:t>
            </a:r>
          </a:p>
          <a:p>
            <a:pPr algn="just"/>
            <a:r>
              <a:rPr lang="en-US" dirty="0">
                <a:latin typeface="Abadi" panose="020B0604020104020204" pitchFamily="34" charset="0"/>
              </a:rPr>
              <a:t>    and was focused mostly on variations in barometric</a:t>
            </a:r>
          </a:p>
          <a:p>
            <a:pPr algn="just"/>
            <a:r>
              <a:rPr lang="en-US" dirty="0">
                <a:latin typeface="Abadi" panose="020B0604020104020204" pitchFamily="34" charset="0"/>
              </a:rPr>
              <a:t>    Pressure , existing weather patterns, and sky state or</a:t>
            </a:r>
          </a:p>
          <a:p>
            <a:pPr algn="just"/>
            <a:r>
              <a:rPr lang="en-US" dirty="0">
                <a:latin typeface="Abadi" panose="020B0604020104020204" pitchFamily="34" charset="0"/>
              </a:rPr>
              <a:t>    cloud cover, is now done using computer-based                      </a:t>
            </a:r>
          </a:p>
          <a:p>
            <a:pPr algn="just"/>
            <a:r>
              <a:rPr lang="en-US" dirty="0">
                <a:latin typeface="Abadi" panose="020B0604020104020204" pitchFamily="34" charset="0"/>
              </a:rPr>
              <a:t>    model that account for a variety of atmospheric variables.</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Human feedback is also required to choose the best possible</a:t>
            </a:r>
          </a:p>
          <a:p>
            <a:pPr algn="just"/>
            <a:r>
              <a:rPr lang="en-US" dirty="0">
                <a:latin typeface="Abadi" panose="020B0604020104020204" pitchFamily="34" charset="0"/>
              </a:rPr>
              <a:t>    forecast model on which to base the forecast. </a:t>
            </a:r>
          </a:p>
          <a:p>
            <a:pPr algn="just"/>
            <a:r>
              <a:rPr lang="en-US" dirty="0">
                <a:latin typeface="Abadi" panose="020B0604020104020204" pitchFamily="34" charset="0"/>
              </a:rPr>
              <a:t>    Weather forecasting is a part of the economy</a:t>
            </a:r>
          </a:p>
          <a:p>
            <a:pPr algn="just"/>
            <a:endParaRPr lang="en-US" dirty="0">
              <a:latin typeface="Abadi" panose="020B0604020104020204" pitchFamily="34" charset="0"/>
            </a:endParaRPr>
          </a:p>
          <a:p>
            <a:pPr algn="just"/>
            <a:r>
              <a:rPr lang="en-US" dirty="0">
                <a:latin typeface="Abadi" panose="020B0604020104020204" pitchFamily="34" charset="0"/>
              </a:rPr>
              <a:t>  </a:t>
            </a:r>
          </a:p>
          <a:p>
            <a:pPr algn="just"/>
            <a:endParaRPr lang="en-US" dirty="0">
              <a:latin typeface="Abadi" panose="020B0604020104020204" pitchFamily="34" charset="0"/>
            </a:endParaRPr>
          </a:p>
          <a:p>
            <a:pPr algn="just"/>
            <a:endParaRPr lang="en-IN" dirty="0">
              <a:latin typeface="Abadi" panose="020B0604020104020204" pitchFamily="34" charset="0"/>
            </a:endParaRPr>
          </a:p>
        </p:txBody>
      </p:sp>
      <p:pic>
        <p:nvPicPr>
          <p:cNvPr id="15" name="Picture 14">
            <a:extLst>
              <a:ext uri="{FF2B5EF4-FFF2-40B4-BE49-F238E27FC236}">
                <a16:creationId xmlns:a16="http://schemas.microsoft.com/office/drawing/2014/main" id="{168F6232-F366-DDE4-8F2E-DA3E58DEA9B9}"/>
              </a:ext>
            </a:extLst>
          </p:cNvPr>
          <p:cNvPicPr>
            <a:picLocks noChangeAspect="1"/>
          </p:cNvPicPr>
          <p:nvPr/>
        </p:nvPicPr>
        <p:blipFill>
          <a:blip r:embed="rId3"/>
          <a:stretch>
            <a:fillRect/>
          </a:stretch>
        </p:blipFill>
        <p:spPr>
          <a:xfrm>
            <a:off x="7640320" y="-38212"/>
            <a:ext cx="4551680" cy="6884365"/>
          </a:xfrm>
          <a:prstGeom prst="rect">
            <a:avLst/>
          </a:prstGeom>
          <a:scene3d>
            <a:camera prst="orthographicFront"/>
            <a:lightRig rig="threePt" dir="t"/>
          </a:scene3d>
          <a:sp3d prstMaterial="dkEdge">
            <a:bevelT prst="relaxedInset"/>
            <a:bevelB w="114300" prst="artDeco"/>
          </a:sp3d>
        </p:spPr>
      </p:pic>
    </p:spTree>
    <p:extLst>
      <p:ext uri="{BB962C8B-B14F-4D97-AF65-F5344CB8AC3E}">
        <p14:creationId xmlns:p14="http://schemas.microsoft.com/office/powerpoint/2010/main" val="212421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de colour for ppt background hd 1080p">
            <a:extLst>
              <a:ext uri="{FF2B5EF4-FFF2-40B4-BE49-F238E27FC236}">
                <a16:creationId xmlns:a16="http://schemas.microsoft.com/office/drawing/2014/main" id="{88AD784A-2DF4-6479-A6C4-2F80F4EE6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4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C3AB6-694B-4BF6-2722-2D642AC7AAF1}"/>
              </a:ext>
            </a:extLst>
          </p:cNvPr>
          <p:cNvSpPr txBox="1"/>
          <p:nvPr/>
        </p:nvSpPr>
        <p:spPr>
          <a:xfrm>
            <a:off x="363894" y="373224"/>
            <a:ext cx="2832827" cy="923330"/>
          </a:xfrm>
          <a:prstGeom prst="rect">
            <a:avLst/>
          </a:prstGeom>
          <a:noFill/>
        </p:spPr>
        <p:txBody>
          <a:bodyPr wrap="none" rtlCol="0">
            <a:spAutoFit/>
          </a:bodyPr>
          <a:lstStyle/>
          <a:p>
            <a:r>
              <a:rPr lang="en-US" sz="5400" b="1" dirty="0">
                <a:solidFill>
                  <a:schemeClr val="accent6">
                    <a:lumMod val="50000"/>
                  </a:schemeClr>
                </a:solidFill>
              </a:rPr>
              <a:t>LIBRARY</a:t>
            </a:r>
            <a:endParaRPr lang="en-IN" sz="5400" b="1" dirty="0">
              <a:solidFill>
                <a:schemeClr val="accent6">
                  <a:lumMod val="50000"/>
                </a:schemeClr>
              </a:solidFill>
            </a:endParaRPr>
          </a:p>
        </p:txBody>
      </p:sp>
      <p:sp>
        <p:nvSpPr>
          <p:cNvPr id="3" name="TextBox 2">
            <a:extLst>
              <a:ext uri="{FF2B5EF4-FFF2-40B4-BE49-F238E27FC236}">
                <a16:creationId xmlns:a16="http://schemas.microsoft.com/office/drawing/2014/main" id="{A8F93D91-AE9A-193E-AEE1-0AE677FD7409}"/>
              </a:ext>
            </a:extLst>
          </p:cNvPr>
          <p:cNvSpPr txBox="1"/>
          <p:nvPr/>
        </p:nvSpPr>
        <p:spPr>
          <a:xfrm>
            <a:off x="363894" y="1875453"/>
            <a:ext cx="6074228" cy="3170099"/>
          </a:xfrm>
          <a:prstGeom prst="rect">
            <a:avLst/>
          </a:prstGeom>
          <a:noFill/>
        </p:spPr>
        <p:txBody>
          <a:bodyPr wrap="square" rtlCol="0">
            <a:spAutoFit/>
          </a:bodyPr>
          <a:lstStyle/>
          <a:p>
            <a:pPr marL="342900" indent="-342900">
              <a:buAutoNum type="arabicPeriod"/>
            </a:pPr>
            <a:r>
              <a:rPr lang="en-US" sz="4000" dirty="0">
                <a:solidFill>
                  <a:schemeClr val="bg1"/>
                </a:solidFill>
                <a:latin typeface="Bernard MT Condensed" panose="02050806060905020404" pitchFamily="18" charset="0"/>
                <a:cs typeface="Aharoni" panose="02010803020104030203" pitchFamily="2" charset="-79"/>
              </a:rPr>
              <a:t> Warnings</a:t>
            </a:r>
          </a:p>
          <a:p>
            <a:pPr marL="342900" indent="-342900">
              <a:buAutoNum type="arabicPeriod"/>
            </a:pPr>
            <a:r>
              <a:rPr lang="en-IN" sz="4000" dirty="0">
                <a:solidFill>
                  <a:schemeClr val="bg1"/>
                </a:solidFill>
                <a:latin typeface="Bernard MT Condensed" panose="02050806060905020404" pitchFamily="18" charset="0"/>
                <a:cs typeface="Aharoni" panose="02010803020104030203" pitchFamily="2" charset="-79"/>
              </a:rPr>
              <a:t> </a:t>
            </a:r>
            <a:r>
              <a:rPr lang="en-IN" sz="4000" dirty="0" err="1">
                <a:solidFill>
                  <a:schemeClr val="bg1"/>
                </a:solidFill>
                <a:latin typeface="Bernard MT Condensed" panose="02050806060905020404" pitchFamily="18" charset="0"/>
                <a:cs typeface="Aharoni" panose="02010803020104030203" pitchFamily="2" charset="-79"/>
              </a:rPr>
              <a:t>numpy</a:t>
            </a:r>
            <a:endParaRPr lang="en-IN" sz="4000" dirty="0">
              <a:solidFill>
                <a:schemeClr val="bg1"/>
              </a:solidFill>
              <a:latin typeface="Bernard MT Condensed" panose="02050806060905020404" pitchFamily="18" charset="0"/>
              <a:cs typeface="Aharoni" panose="02010803020104030203" pitchFamily="2" charset="-79"/>
            </a:endParaRPr>
          </a:p>
          <a:p>
            <a:pPr marL="342900" indent="-342900">
              <a:buAutoNum type="arabicPeriod"/>
            </a:pPr>
            <a:r>
              <a:rPr lang="en-IN" sz="4000" dirty="0">
                <a:solidFill>
                  <a:schemeClr val="bg1"/>
                </a:solidFill>
                <a:latin typeface="Bernard MT Condensed" panose="02050806060905020404" pitchFamily="18" charset="0"/>
                <a:cs typeface="Aharoni" panose="02010803020104030203" pitchFamily="2" charset="-79"/>
              </a:rPr>
              <a:t> pandas</a:t>
            </a:r>
          </a:p>
          <a:p>
            <a:pPr marL="342900" indent="-342900">
              <a:buAutoNum type="arabicPeriod"/>
            </a:pPr>
            <a:r>
              <a:rPr lang="en-IN" sz="4000" dirty="0">
                <a:solidFill>
                  <a:schemeClr val="bg1"/>
                </a:solidFill>
                <a:latin typeface="Bernard MT Condensed" panose="02050806060905020404" pitchFamily="18" charset="0"/>
                <a:cs typeface="Aharoni" panose="02010803020104030203" pitchFamily="2" charset="-79"/>
              </a:rPr>
              <a:t> </a:t>
            </a:r>
            <a:r>
              <a:rPr lang="en-IN" sz="4000" dirty="0" err="1">
                <a:solidFill>
                  <a:schemeClr val="bg1"/>
                </a:solidFill>
                <a:latin typeface="Bernard MT Condensed" panose="02050806060905020404" pitchFamily="18" charset="0"/>
                <a:cs typeface="Aharoni" panose="02010803020104030203" pitchFamily="2" charset="-79"/>
              </a:rPr>
              <a:t>Matplotlib.pyplot</a:t>
            </a:r>
            <a:r>
              <a:rPr lang="en-IN" sz="4000" dirty="0">
                <a:solidFill>
                  <a:schemeClr val="bg1"/>
                </a:solidFill>
                <a:latin typeface="Bernard MT Condensed" panose="02050806060905020404" pitchFamily="18" charset="0"/>
                <a:cs typeface="Aharoni" panose="02010803020104030203" pitchFamily="2" charset="-79"/>
              </a:rPr>
              <a:t> </a:t>
            </a:r>
          </a:p>
          <a:p>
            <a:pPr marL="342900" indent="-342900">
              <a:buAutoNum type="arabicPeriod"/>
            </a:pPr>
            <a:r>
              <a:rPr lang="en-IN" sz="4000" dirty="0">
                <a:solidFill>
                  <a:schemeClr val="bg1"/>
                </a:solidFill>
                <a:latin typeface="Bernard MT Condensed" panose="02050806060905020404" pitchFamily="18" charset="0"/>
                <a:cs typeface="Aharoni" panose="02010803020104030203" pitchFamily="2" charset="-79"/>
              </a:rPr>
              <a:t> </a:t>
            </a:r>
            <a:r>
              <a:rPr lang="en-IN" sz="4000" dirty="0" err="1">
                <a:solidFill>
                  <a:schemeClr val="bg1"/>
                </a:solidFill>
                <a:latin typeface="Bernard MT Condensed" panose="02050806060905020404" pitchFamily="18" charset="0"/>
                <a:cs typeface="Aharoni" panose="02010803020104030203" pitchFamily="2" charset="-79"/>
              </a:rPr>
              <a:t>sklearn</a:t>
            </a:r>
            <a:r>
              <a:rPr lang="en-IN" sz="4000" dirty="0">
                <a:solidFill>
                  <a:schemeClr val="bg1"/>
                </a:solidFill>
                <a:latin typeface="Bernard MT Condensed" panose="02050806060905020404" pitchFamily="18" charset="0"/>
                <a:cs typeface="Aharoni" panose="02010803020104030203" pitchFamily="2" charset="-79"/>
              </a:rPr>
              <a:t> </a:t>
            </a:r>
          </a:p>
        </p:txBody>
      </p:sp>
      <p:pic>
        <p:nvPicPr>
          <p:cNvPr id="4" name="Picture 3">
            <a:extLst>
              <a:ext uri="{FF2B5EF4-FFF2-40B4-BE49-F238E27FC236}">
                <a16:creationId xmlns:a16="http://schemas.microsoft.com/office/drawing/2014/main" id="{B9EEE418-2337-7C86-F932-33C11AA01772}"/>
              </a:ext>
            </a:extLst>
          </p:cNvPr>
          <p:cNvPicPr>
            <a:picLocks noChangeAspect="1"/>
          </p:cNvPicPr>
          <p:nvPr/>
        </p:nvPicPr>
        <p:blipFill>
          <a:blip r:embed="rId3"/>
          <a:stretch>
            <a:fillRect/>
          </a:stretch>
        </p:blipFill>
        <p:spPr>
          <a:xfrm>
            <a:off x="7732065" y="635587"/>
            <a:ext cx="4291620" cy="1624147"/>
          </a:xfrm>
          <a:prstGeom prst="rect">
            <a:avLst/>
          </a:prstGeom>
        </p:spPr>
      </p:pic>
      <p:pic>
        <p:nvPicPr>
          <p:cNvPr id="6" name="Picture 5">
            <a:extLst>
              <a:ext uri="{FF2B5EF4-FFF2-40B4-BE49-F238E27FC236}">
                <a16:creationId xmlns:a16="http://schemas.microsoft.com/office/drawing/2014/main" id="{B36FCAD6-A3EB-9698-FEAE-81BFA04E544B}"/>
              </a:ext>
            </a:extLst>
          </p:cNvPr>
          <p:cNvPicPr>
            <a:picLocks noChangeAspect="1"/>
          </p:cNvPicPr>
          <p:nvPr/>
        </p:nvPicPr>
        <p:blipFill>
          <a:blip r:embed="rId4"/>
          <a:stretch>
            <a:fillRect/>
          </a:stretch>
        </p:blipFill>
        <p:spPr>
          <a:xfrm>
            <a:off x="6466309" y="2507869"/>
            <a:ext cx="4301315" cy="1905266"/>
          </a:xfrm>
          <a:prstGeom prst="rect">
            <a:avLst/>
          </a:prstGeom>
        </p:spPr>
      </p:pic>
      <p:pic>
        <p:nvPicPr>
          <p:cNvPr id="7" name="Picture 6">
            <a:extLst>
              <a:ext uri="{FF2B5EF4-FFF2-40B4-BE49-F238E27FC236}">
                <a16:creationId xmlns:a16="http://schemas.microsoft.com/office/drawing/2014/main" id="{01B1D8FC-12F7-4E80-89E1-2D0222F013BA}"/>
              </a:ext>
            </a:extLst>
          </p:cNvPr>
          <p:cNvPicPr>
            <a:picLocks noChangeAspect="1"/>
          </p:cNvPicPr>
          <p:nvPr/>
        </p:nvPicPr>
        <p:blipFill>
          <a:blip r:embed="rId5"/>
          <a:stretch>
            <a:fillRect/>
          </a:stretch>
        </p:blipFill>
        <p:spPr>
          <a:xfrm>
            <a:off x="9137610" y="4598266"/>
            <a:ext cx="2886075" cy="1885950"/>
          </a:xfrm>
          <a:prstGeom prst="rect">
            <a:avLst/>
          </a:prstGeom>
        </p:spPr>
      </p:pic>
      <p:pic>
        <p:nvPicPr>
          <p:cNvPr id="8" name="Picture 7">
            <a:extLst>
              <a:ext uri="{FF2B5EF4-FFF2-40B4-BE49-F238E27FC236}">
                <a16:creationId xmlns:a16="http://schemas.microsoft.com/office/drawing/2014/main" id="{E6C11A35-467B-5E48-EDF6-C4BEC9350ED7}"/>
              </a:ext>
            </a:extLst>
          </p:cNvPr>
          <p:cNvPicPr>
            <a:picLocks noChangeAspect="1"/>
          </p:cNvPicPr>
          <p:nvPr/>
        </p:nvPicPr>
        <p:blipFill>
          <a:blip r:embed="rId6"/>
          <a:stretch>
            <a:fillRect/>
          </a:stretch>
        </p:blipFill>
        <p:spPr>
          <a:xfrm>
            <a:off x="5037753" y="4598266"/>
            <a:ext cx="2828925" cy="1885950"/>
          </a:xfrm>
          <a:prstGeom prst="rect">
            <a:avLst/>
          </a:prstGeom>
        </p:spPr>
      </p:pic>
    </p:spTree>
    <p:extLst>
      <p:ext uri="{BB962C8B-B14F-4D97-AF65-F5344CB8AC3E}">
        <p14:creationId xmlns:p14="http://schemas.microsoft.com/office/powerpoint/2010/main" val="385363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46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D753C24-17BD-8379-B13D-0DF2D24BA8C2}"/>
              </a:ext>
            </a:extLst>
          </p:cNvPr>
          <p:cNvPicPr>
            <a:picLocks noChangeAspect="1"/>
          </p:cNvPicPr>
          <p:nvPr/>
        </p:nvPicPr>
        <p:blipFill>
          <a:blip r:embed="rId2"/>
          <a:stretch>
            <a:fillRect/>
          </a:stretch>
        </p:blipFill>
        <p:spPr>
          <a:xfrm>
            <a:off x="0" y="0"/>
            <a:ext cx="12192000" cy="6858000"/>
          </a:xfrm>
          <a:prstGeom prst="rect">
            <a:avLst/>
          </a:prstGeom>
          <a:effectLst>
            <a:softEdge rad="0"/>
          </a:effectLst>
        </p:spPr>
      </p:pic>
      <p:sp>
        <p:nvSpPr>
          <p:cNvPr id="5" name="Shape 2">
            <a:extLst>
              <a:ext uri="{FF2B5EF4-FFF2-40B4-BE49-F238E27FC236}">
                <a16:creationId xmlns:a16="http://schemas.microsoft.com/office/drawing/2014/main" id="{DAA2AF81-D550-C205-9477-972C4FC7D1FB}"/>
              </a:ext>
            </a:extLst>
          </p:cNvPr>
          <p:cNvSpPr/>
          <p:nvPr/>
        </p:nvSpPr>
        <p:spPr>
          <a:xfrm>
            <a:off x="0" y="0"/>
            <a:ext cx="12192000" cy="6858000"/>
          </a:xfrm>
          <a:prstGeom prst="rect">
            <a:avLst/>
          </a:prstGeom>
          <a:solidFill>
            <a:srgbClr val="252833">
              <a:alpha val="80000"/>
            </a:srgbClr>
          </a:solidFill>
          <a:ln/>
        </p:spPr>
      </p:sp>
      <p:sp>
        <p:nvSpPr>
          <p:cNvPr id="6" name="TextBox 5">
            <a:extLst>
              <a:ext uri="{FF2B5EF4-FFF2-40B4-BE49-F238E27FC236}">
                <a16:creationId xmlns:a16="http://schemas.microsoft.com/office/drawing/2014/main" id="{4E2E809B-4264-102F-C8AA-750F2EDC3AC4}"/>
              </a:ext>
            </a:extLst>
          </p:cNvPr>
          <p:cNvSpPr txBox="1"/>
          <p:nvPr/>
        </p:nvSpPr>
        <p:spPr>
          <a:xfrm>
            <a:off x="351729" y="1250442"/>
            <a:ext cx="10332720" cy="769441"/>
          </a:xfrm>
          <a:prstGeom prst="rect">
            <a:avLst/>
          </a:prstGeom>
          <a:noFill/>
          <a:ln>
            <a:noFill/>
          </a:ln>
          <a:effectLst>
            <a:outerShdw dist="279400" dir="4380000" algn="ctr" rotWithShape="0">
              <a:srgbClr val="000000"/>
            </a:outerShdw>
          </a:effectLst>
        </p:spPr>
        <p:txBody>
          <a:bodyPr wrap="square" rtlCol="0">
            <a:spAutoFit/>
          </a:bodyPr>
          <a:lstStyle/>
          <a:p>
            <a:r>
              <a:rPr lang="en-US" sz="4400" dirty="0"/>
              <a:t>METHODOLOGY</a:t>
            </a:r>
            <a:endParaRPr lang="en-IN" sz="4400" dirty="0"/>
          </a:p>
        </p:txBody>
      </p:sp>
      <p:sp>
        <p:nvSpPr>
          <p:cNvPr id="25" name="Flowchart: Delay 24">
            <a:extLst>
              <a:ext uri="{FF2B5EF4-FFF2-40B4-BE49-F238E27FC236}">
                <a16:creationId xmlns:a16="http://schemas.microsoft.com/office/drawing/2014/main" id="{EC29557E-EEDE-AF08-FB3A-7EF92DC755AC}"/>
              </a:ext>
            </a:extLst>
          </p:cNvPr>
          <p:cNvSpPr/>
          <p:nvPr/>
        </p:nvSpPr>
        <p:spPr>
          <a:xfrm>
            <a:off x="1069234" y="2343597"/>
            <a:ext cx="1940496" cy="1215341"/>
          </a:xfrm>
          <a:prstGeom prst="flowChartDelay">
            <a:avLst/>
          </a:prstGeom>
          <a:solidFill>
            <a:schemeClr val="tx1">
              <a:lumMod val="65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B0F0"/>
                </a:solidFill>
              </a:rPr>
              <a:t>1</a:t>
            </a:r>
            <a:endParaRPr lang="en-IN" sz="4400" dirty="0">
              <a:solidFill>
                <a:srgbClr val="00B0F0"/>
              </a:solidFill>
            </a:endParaRPr>
          </a:p>
        </p:txBody>
      </p:sp>
      <p:sp>
        <p:nvSpPr>
          <p:cNvPr id="26" name="Flowchart: Delay 25">
            <a:extLst>
              <a:ext uri="{FF2B5EF4-FFF2-40B4-BE49-F238E27FC236}">
                <a16:creationId xmlns:a16="http://schemas.microsoft.com/office/drawing/2014/main" id="{C4580B3B-1EFC-1D12-E55F-A1DF1B0B072E}"/>
              </a:ext>
            </a:extLst>
          </p:cNvPr>
          <p:cNvSpPr/>
          <p:nvPr/>
        </p:nvSpPr>
        <p:spPr>
          <a:xfrm>
            <a:off x="4872970" y="2343598"/>
            <a:ext cx="1940496" cy="1215341"/>
          </a:xfrm>
          <a:prstGeom prst="flowChartDelay">
            <a:avLst/>
          </a:prstGeom>
          <a:solidFill>
            <a:schemeClr val="tx1">
              <a:lumMod val="65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B0F0"/>
                </a:solidFill>
              </a:rPr>
              <a:t>2</a:t>
            </a:r>
            <a:endParaRPr lang="en-IN" sz="3600" dirty="0">
              <a:solidFill>
                <a:srgbClr val="00B0F0"/>
              </a:solidFill>
            </a:endParaRPr>
          </a:p>
        </p:txBody>
      </p:sp>
      <p:sp>
        <p:nvSpPr>
          <p:cNvPr id="27" name="Flowchart: Delay 26">
            <a:extLst>
              <a:ext uri="{FF2B5EF4-FFF2-40B4-BE49-F238E27FC236}">
                <a16:creationId xmlns:a16="http://schemas.microsoft.com/office/drawing/2014/main" id="{93AE1D32-FB96-3B1E-381D-745CBD06F4D0}"/>
              </a:ext>
            </a:extLst>
          </p:cNvPr>
          <p:cNvSpPr/>
          <p:nvPr/>
        </p:nvSpPr>
        <p:spPr>
          <a:xfrm>
            <a:off x="8343801" y="2328197"/>
            <a:ext cx="1940496" cy="1215341"/>
          </a:xfrm>
          <a:prstGeom prst="flowChartDelay">
            <a:avLst/>
          </a:prstGeom>
          <a:solidFill>
            <a:schemeClr val="tx1">
              <a:lumMod val="65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B0F0"/>
                </a:solidFill>
              </a:rPr>
              <a:t>3</a:t>
            </a:r>
            <a:endParaRPr lang="en-IN" sz="4000" dirty="0">
              <a:solidFill>
                <a:srgbClr val="00B0F0"/>
              </a:solidFill>
            </a:endParaRPr>
          </a:p>
        </p:txBody>
      </p:sp>
      <p:sp>
        <p:nvSpPr>
          <p:cNvPr id="28" name="TextBox 27">
            <a:extLst>
              <a:ext uri="{FF2B5EF4-FFF2-40B4-BE49-F238E27FC236}">
                <a16:creationId xmlns:a16="http://schemas.microsoft.com/office/drawing/2014/main" id="{B2693027-7818-F195-01E5-B4B393307B2C}"/>
              </a:ext>
            </a:extLst>
          </p:cNvPr>
          <p:cNvSpPr txBox="1"/>
          <p:nvPr/>
        </p:nvSpPr>
        <p:spPr>
          <a:xfrm>
            <a:off x="902825" y="3833211"/>
            <a:ext cx="2106905" cy="414169"/>
          </a:xfrm>
          <a:prstGeom prst="rect">
            <a:avLst/>
          </a:prstGeom>
          <a:noFill/>
        </p:spPr>
        <p:txBody>
          <a:bodyPr wrap="square" rtlCol="0">
            <a:spAutoFit/>
          </a:bodyPr>
          <a:lstStyle/>
          <a:p>
            <a:pPr marL="0" indent="0" algn="l">
              <a:lnSpc>
                <a:spcPts val="2734"/>
              </a:lnSpc>
              <a:buNone/>
            </a:pPr>
            <a:r>
              <a:rPr lang="en-US" sz="2000" dirty="0">
                <a:solidFill>
                  <a:srgbClr val="00B0F0"/>
                </a:solidFill>
                <a:latin typeface="Lora" pitchFamily="34" charset="0"/>
                <a:ea typeface="Lora" pitchFamily="34" charset="-122"/>
                <a:cs typeface="Lora" pitchFamily="34" charset="-120"/>
              </a:rPr>
              <a:t>Short-range</a:t>
            </a:r>
            <a:endParaRPr lang="en-US" sz="2000" dirty="0">
              <a:solidFill>
                <a:srgbClr val="00B0F0"/>
              </a:solidFill>
            </a:endParaRPr>
          </a:p>
        </p:txBody>
      </p:sp>
      <p:sp>
        <p:nvSpPr>
          <p:cNvPr id="31" name="TextBox 30">
            <a:extLst>
              <a:ext uri="{FF2B5EF4-FFF2-40B4-BE49-F238E27FC236}">
                <a16:creationId xmlns:a16="http://schemas.microsoft.com/office/drawing/2014/main" id="{19636F28-D20C-76B9-0814-CC6ACE104586}"/>
              </a:ext>
            </a:extLst>
          </p:cNvPr>
          <p:cNvSpPr txBox="1"/>
          <p:nvPr/>
        </p:nvSpPr>
        <p:spPr>
          <a:xfrm>
            <a:off x="4606723" y="3801772"/>
            <a:ext cx="2106905" cy="416011"/>
          </a:xfrm>
          <a:prstGeom prst="rect">
            <a:avLst/>
          </a:prstGeom>
          <a:noFill/>
        </p:spPr>
        <p:txBody>
          <a:bodyPr wrap="square" rtlCol="0">
            <a:spAutoFit/>
          </a:bodyPr>
          <a:lstStyle/>
          <a:p>
            <a:pPr>
              <a:lnSpc>
                <a:spcPts val="2734"/>
              </a:lnSpc>
            </a:pPr>
            <a:r>
              <a:rPr lang="en-US" sz="2000" dirty="0">
                <a:solidFill>
                  <a:srgbClr val="6EB9FC"/>
                </a:solidFill>
                <a:latin typeface="Lora" pitchFamily="34" charset="0"/>
                <a:ea typeface="Lora" pitchFamily="34" charset="-122"/>
                <a:cs typeface="Lora" pitchFamily="34" charset="-120"/>
              </a:rPr>
              <a:t>Medium-range</a:t>
            </a:r>
            <a:endParaRPr lang="en-US" sz="2000" dirty="0"/>
          </a:p>
        </p:txBody>
      </p:sp>
      <p:sp>
        <p:nvSpPr>
          <p:cNvPr id="32" name="TextBox 31">
            <a:extLst>
              <a:ext uri="{FF2B5EF4-FFF2-40B4-BE49-F238E27FC236}">
                <a16:creationId xmlns:a16="http://schemas.microsoft.com/office/drawing/2014/main" id="{3FF4B7ED-5CF7-BF90-BC61-1C6E03481E5F}"/>
              </a:ext>
            </a:extLst>
          </p:cNvPr>
          <p:cNvSpPr txBox="1"/>
          <p:nvPr/>
        </p:nvSpPr>
        <p:spPr>
          <a:xfrm>
            <a:off x="8343801" y="3822271"/>
            <a:ext cx="2106905" cy="400110"/>
          </a:xfrm>
          <a:prstGeom prst="rect">
            <a:avLst/>
          </a:prstGeom>
          <a:noFill/>
        </p:spPr>
        <p:txBody>
          <a:bodyPr wrap="square" rtlCol="0">
            <a:spAutoFit/>
          </a:bodyPr>
          <a:lstStyle/>
          <a:p>
            <a:r>
              <a:rPr lang="en-US" sz="2000" dirty="0">
                <a:solidFill>
                  <a:srgbClr val="6EB9FC"/>
                </a:solidFill>
                <a:latin typeface="Lora" pitchFamily="34" charset="0"/>
                <a:ea typeface="Lora" pitchFamily="34" charset="-122"/>
                <a:cs typeface="Lora" pitchFamily="34" charset="-120"/>
              </a:rPr>
              <a:t>Long-range</a:t>
            </a:r>
            <a:endParaRPr lang="en-US" sz="2000" dirty="0"/>
          </a:p>
        </p:txBody>
      </p:sp>
      <p:sp>
        <p:nvSpPr>
          <p:cNvPr id="33" name="TextBox 32">
            <a:extLst>
              <a:ext uri="{FF2B5EF4-FFF2-40B4-BE49-F238E27FC236}">
                <a16:creationId xmlns:a16="http://schemas.microsoft.com/office/drawing/2014/main" id="{260FD796-CB0C-FCCE-2024-D7C96A070ED1}"/>
              </a:ext>
            </a:extLst>
          </p:cNvPr>
          <p:cNvSpPr txBox="1"/>
          <p:nvPr/>
        </p:nvSpPr>
        <p:spPr>
          <a:xfrm>
            <a:off x="659755" y="4531788"/>
            <a:ext cx="2544990" cy="1200329"/>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Forecasts for the next few hours to a couple of days, using real-time data and models.</a:t>
            </a:r>
            <a:endParaRPr lang="en-US" sz="1800" dirty="0"/>
          </a:p>
        </p:txBody>
      </p:sp>
      <p:sp>
        <p:nvSpPr>
          <p:cNvPr id="34" name="TextBox 33">
            <a:extLst>
              <a:ext uri="{FF2B5EF4-FFF2-40B4-BE49-F238E27FC236}">
                <a16:creationId xmlns:a16="http://schemas.microsoft.com/office/drawing/2014/main" id="{97E1DD61-DA61-B861-5117-E0F57254120A}"/>
              </a:ext>
            </a:extLst>
          </p:cNvPr>
          <p:cNvSpPr txBox="1"/>
          <p:nvPr/>
        </p:nvSpPr>
        <p:spPr>
          <a:xfrm>
            <a:off x="4606722" y="4526097"/>
            <a:ext cx="2384386" cy="1477328"/>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Forecasts for the next few days to a couple of weeks, relying on global weather models.</a:t>
            </a:r>
            <a:endParaRPr lang="en-US" sz="1800" dirty="0"/>
          </a:p>
        </p:txBody>
      </p:sp>
      <p:sp>
        <p:nvSpPr>
          <p:cNvPr id="35" name="TextBox 34">
            <a:extLst>
              <a:ext uri="{FF2B5EF4-FFF2-40B4-BE49-F238E27FC236}">
                <a16:creationId xmlns:a16="http://schemas.microsoft.com/office/drawing/2014/main" id="{84627C11-C289-66F5-0FC1-780BEF592A20}"/>
              </a:ext>
            </a:extLst>
          </p:cNvPr>
          <p:cNvSpPr txBox="1"/>
          <p:nvPr/>
        </p:nvSpPr>
        <p:spPr>
          <a:xfrm>
            <a:off x="8371375" y="4460628"/>
            <a:ext cx="2568140" cy="1477328"/>
          </a:xfrm>
          <a:prstGeom prst="rect">
            <a:avLst/>
          </a:prstGeom>
          <a:noFill/>
        </p:spPr>
        <p:txBody>
          <a:bodyPr wrap="square" rtlCol="0">
            <a:spAutoFit/>
          </a:bodyPr>
          <a:lstStyle/>
          <a:p>
            <a:r>
              <a:rPr lang="en-US" sz="1800" dirty="0">
                <a:solidFill>
                  <a:srgbClr val="D6E5EF"/>
                </a:solidFill>
                <a:latin typeface="Source Sans Pro" pitchFamily="34" charset="0"/>
                <a:ea typeface="Source Sans Pro" pitchFamily="34" charset="-122"/>
                <a:cs typeface="Source Sans Pro" pitchFamily="34" charset="-120"/>
              </a:rPr>
              <a:t>Forecasts for the next month to a season, based on statistical analysis and climate patterns.</a:t>
            </a:r>
            <a:endParaRPr lang="en-US" sz="1800" dirty="0"/>
          </a:p>
        </p:txBody>
      </p:sp>
    </p:spTree>
    <p:extLst>
      <p:ext uri="{BB962C8B-B14F-4D97-AF65-F5344CB8AC3E}">
        <p14:creationId xmlns:p14="http://schemas.microsoft.com/office/powerpoint/2010/main" val="103196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ade colour for ppt background hd 1080p">
            <a:extLst>
              <a:ext uri="{FF2B5EF4-FFF2-40B4-BE49-F238E27FC236}">
                <a16:creationId xmlns:a16="http://schemas.microsoft.com/office/drawing/2014/main" id="{C3D798D2-E175-B395-8178-D0AE25494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34"/>
            <a:ext cx="12192001" cy="68909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9B0CF1-37E6-7B65-1877-E1C5C078FF43}"/>
              </a:ext>
            </a:extLst>
          </p:cNvPr>
          <p:cNvSpPr txBox="1"/>
          <p:nvPr/>
        </p:nvSpPr>
        <p:spPr>
          <a:xfrm>
            <a:off x="359229" y="0"/>
            <a:ext cx="6423553" cy="646331"/>
          </a:xfrm>
          <a:prstGeom prst="rect">
            <a:avLst/>
          </a:prstGeom>
          <a:noFill/>
        </p:spPr>
        <p:txBody>
          <a:bodyPr wrap="none" rtlCol="0">
            <a:spAutoFit/>
          </a:bodyPr>
          <a:lstStyle/>
          <a:p>
            <a:r>
              <a:rPr lang="en-US" sz="3600" b="1" dirty="0"/>
              <a:t>STEPS INVOLVED IN PROJECT</a:t>
            </a:r>
            <a:endParaRPr lang="en-IN" sz="3600" b="1" dirty="0"/>
          </a:p>
        </p:txBody>
      </p:sp>
      <p:sp>
        <p:nvSpPr>
          <p:cNvPr id="3" name="TextBox 2">
            <a:extLst>
              <a:ext uri="{FF2B5EF4-FFF2-40B4-BE49-F238E27FC236}">
                <a16:creationId xmlns:a16="http://schemas.microsoft.com/office/drawing/2014/main" id="{91890F83-4125-1CEE-2A7A-791D1545728B}"/>
              </a:ext>
            </a:extLst>
          </p:cNvPr>
          <p:cNvSpPr txBox="1"/>
          <p:nvPr/>
        </p:nvSpPr>
        <p:spPr>
          <a:xfrm>
            <a:off x="653143" y="1469571"/>
            <a:ext cx="5217390" cy="4524315"/>
          </a:xfrm>
          <a:prstGeom prst="rect">
            <a:avLst/>
          </a:prstGeom>
          <a:noFill/>
        </p:spPr>
        <p:txBody>
          <a:bodyPr wrap="none" rtlCol="0">
            <a:spAutoFit/>
          </a:bodyPr>
          <a:lstStyle/>
          <a:p>
            <a:r>
              <a:rPr lang="en-US" sz="3600" dirty="0">
                <a:latin typeface="Bell MT" panose="02020503060305020303" pitchFamily="18" charset="0"/>
              </a:rPr>
              <a:t>1 . Importing the libraries</a:t>
            </a:r>
          </a:p>
          <a:p>
            <a:r>
              <a:rPr lang="en-US" sz="3600" dirty="0">
                <a:latin typeface="Bell MT" panose="02020503060305020303" pitchFamily="18" charset="0"/>
              </a:rPr>
              <a:t>2 . Data Collection</a:t>
            </a:r>
          </a:p>
          <a:p>
            <a:r>
              <a:rPr lang="en-US" sz="3600" dirty="0">
                <a:latin typeface="Bell MT" panose="02020503060305020303" pitchFamily="18" charset="0"/>
              </a:rPr>
              <a:t>3 . Data preprocessing</a:t>
            </a:r>
          </a:p>
          <a:p>
            <a:r>
              <a:rPr lang="en-US" sz="3600" dirty="0">
                <a:latin typeface="Bell MT" panose="02020503060305020303" pitchFamily="18" charset="0"/>
              </a:rPr>
              <a:t>4 . Model Selection</a:t>
            </a:r>
          </a:p>
          <a:p>
            <a:r>
              <a:rPr lang="en-US" sz="3600" dirty="0">
                <a:latin typeface="Bell MT" panose="02020503060305020303" pitchFamily="18" charset="0"/>
              </a:rPr>
              <a:t>5 . Training and validation</a:t>
            </a:r>
          </a:p>
          <a:p>
            <a:r>
              <a:rPr lang="en-US" sz="3600" dirty="0">
                <a:latin typeface="Bell MT" panose="02020503060305020303" pitchFamily="18" charset="0"/>
              </a:rPr>
              <a:t>6 . Evaluation</a:t>
            </a:r>
          </a:p>
          <a:p>
            <a:r>
              <a:rPr lang="en-US" sz="3600" dirty="0">
                <a:latin typeface="Bell MT" panose="02020503060305020303" pitchFamily="18" charset="0"/>
              </a:rPr>
              <a:t>7 . Validation</a:t>
            </a:r>
          </a:p>
          <a:p>
            <a:r>
              <a:rPr lang="en-US" sz="3600" dirty="0">
                <a:latin typeface="Bell MT" panose="02020503060305020303" pitchFamily="18" charset="0"/>
              </a:rPr>
              <a:t>8. Deployment</a:t>
            </a:r>
            <a:endParaRPr lang="en-IN" sz="3600" dirty="0">
              <a:latin typeface="Bell MT" panose="02020503060305020303" pitchFamily="18" charset="0"/>
            </a:endParaRPr>
          </a:p>
        </p:txBody>
      </p:sp>
      <p:pic>
        <p:nvPicPr>
          <p:cNvPr id="5" name="Picture 4">
            <a:extLst>
              <a:ext uri="{FF2B5EF4-FFF2-40B4-BE49-F238E27FC236}">
                <a16:creationId xmlns:a16="http://schemas.microsoft.com/office/drawing/2014/main" id="{AE452B4B-73BD-01AB-4F02-253A465DA795}"/>
              </a:ext>
            </a:extLst>
          </p:cNvPr>
          <p:cNvPicPr>
            <a:picLocks noChangeAspect="1"/>
          </p:cNvPicPr>
          <p:nvPr/>
        </p:nvPicPr>
        <p:blipFill>
          <a:blip r:embed="rId3"/>
          <a:stretch>
            <a:fillRect/>
          </a:stretch>
        </p:blipFill>
        <p:spPr>
          <a:xfrm>
            <a:off x="7336970" y="957942"/>
            <a:ext cx="4408715" cy="5700925"/>
          </a:xfrm>
          <a:prstGeom prst="rect">
            <a:avLst/>
          </a:prstGeom>
        </p:spPr>
      </p:pic>
    </p:spTree>
    <p:extLst>
      <p:ext uri="{BB962C8B-B14F-4D97-AF65-F5344CB8AC3E}">
        <p14:creationId xmlns:p14="http://schemas.microsoft.com/office/powerpoint/2010/main" val="374477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7E45B2-6FF5-7604-9DD2-3F9E4754B7BD}"/>
              </a:ext>
            </a:extLst>
          </p:cNvPr>
          <p:cNvPicPr>
            <a:picLocks noChangeAspect="1"/>
          </p:cNvPicPr>
          <p:nvPr/>
        </p:nvPicPr>
        <p:blipFill>
          <a:blip r:embed="rId2"/>
          <a:stretch>
            <a:fillRect/>
          </a:stretch>
        </p:blipFill>
        <p:spPr>
          <a:xfrm>
            <a:off x="0" y="0"/>
            <a:ext cx="12192000" cy="6855170"/>
          </a:xfrm>
          <a:prstGeom prst="rect">
            <a:avLst/>
          </a:prstGeom>
        </p:spPr>
      </p:pic>
      <p:sp>
        <p:nvSpPr>
          <p:cNvPr id="3" name="TextBox 2">
            <a:extLst>
              <a:ext uri="{FF2B5EF4-FFF2-40B4-BE49-F238E27FC236}">
                <a16:creationId xmlns:a16="http://schemas.microsoft.com/office/drawing/2014/main" id="{2173F02C-8C6D-2B8F-5110-89D82A62C2C2}"/>
              </a:ext>
            </a:extLst>
          </p:cNvPr>
          <p:cNvSpPr txBox="1"/>
          <p:nvPr/>
        </p:nvSpPr>
        <p:spPr>
          <a:xfrm>
            <a:off x="370114" y="533400"/>
            <a:ext cx="11017760" cy="1200329"/>
          </a:xfrm>
          <a:prstGeom prst="rect">
            <a:avLst/>
          </a:prstGeom>
          <a:noFill/>
        </p:spPr>
        <p:txBody>
          <a:bodyPr wrap="none" rtlCol="0">
            <a:spAutoFit/>
          </a:bodyPr>
          <a:lstStyle/>
          <a:p>
            <a:r>
              <a:rPr lang="en-US" sz="2400" b="1" dirty="0"/>
              <a:t>1 . Importing the Libraries </a:t>
            </a:r>
            <a:r>
              <a:rPr lang="en-US" sz="2400" dirty="0"/>
              <a:t>:      </a:t>
            </a:r>
            <a:r>
              <a:rPr lang="en-US" sz="2400" dirty="0">
                <a:solidFill>
                  <a:schemeClr val="bg1"/>
                </a:solidFill>
                <a:latin typeface="Abadi" panose="020B0604020104020204" pitchFamily="34" charset="0"/>
              </a:rPr>
              <a:t>As you have already seen the libraries we have</a:t>
            </a:r>
          </a:p>
          <a:p>
            <a:r>
              <a:rPr lang="en-US" sz="2400" dirty="0">
                <a:solidFill>
                  <a:schemeClr val="bg1"/>
                </a:solidFill>
                <a:latin typeface="Abadi" panose="020B0604020104020204" pitchFamily="34" charset="0"/>
              </a:rPr>
              <a:t>								        imported like pandas , </a:t>
            </a:r>
            <a:r>
              <a:rPr lang="en-US" sz="2400" dirty="0" err="1">
                <a:solidFill>
                  <a:schemeClr val="bg1"/>
                </a:solidFill>
                <a:latin typeface="Abadi" panose="020B0604020104020204" pitchFamily="34" charset="0"/>
              </a:rPr>
              <a:t>numpy</a:t>
            </a:r>
            <a:r>
              <a:rPr lang="en-US" sz="2400" dirty="0">
                <a:solidFill>
                  <a:schemeClr val="bg1"/>
                </a:solidFill>
                <a:latin typeface="Abadi" panose="020B0604020104020204" pitchFamily="34" charset="0"/>
              </a:rPr>
              <a:t> , </a:t>
            </a:r>
            <a:r>
              <a:rPr lang="en-US" sz="2400" dirty="0" err="1">
                <a:solidFill>
                  <a:schemeClr val="bg1"/>
                </a:solidFill>
                <a:latin typeface="Abadi" panose="020B0604020104020204" pitchFamily="34" charset="0"/>
              </a:rPr>
              <a:t>matplotlib.pyplot</a:t>
            </a:r>
            <a:endParaRPr lang="en-US" sz="2400" dirty="0">
              <a:solidFill>
                <a:schemeClr val="bg1"/>
              </a:solidFill>
              <a:latin typeface="Abadi" panose="020B0604020104020204" pitchFamily="34" charset="0"/>
            </a:endParaRPr>
          </a:p>
          <a:p>
            <a:r>
              <a:rPr lang="en-US" sz="2400" dirty="0">
                <a:solidFill>
                  <a:schemeClr val="bg1"/>
                </a:solidFill>
                <a:latin typeface="Abadi" panose="020B0604020104020204" pitchFamily="34" charset="0"/>
              </a:rPr>
              <a:t>								        and </a:t>
            </a:r>
            <a:r>
              <a:rPr lang="en-US" sz="2400" dirty="0" err="1">
                <a:solidFill>
                  <a:schemeClr val="bg1"/>
                </a:solidFill>
                <a:latin typeface="Abadi" panose="020B0604020104020204" pitchFamily="34" charset="0"/>
              </a:rPr>
              <a:t>sklearn</a:t>
            </a:r>
            <a:r>
              <a:rPr lang="en-US" sz="2400" dirty="0">
                <a:latin typeface="Abadi" panose="020B0604020104020204" pitchFamily="34" charset="0"/>
              </a:rPr>
              <a:t>.</a:t>
            </a:r>
          </a:p>
        </p:txBody>
      </p:sp>
      <p:sp>
        <p:nvSpPr>
          <p:cNvPr id="4" name="TextBox 3">
            <a:extLst>
              <a:ext uri="{FF2B5EF4-FFF2-40B4-BE49-F238E27FC236}">
                <a16:creationId xmlns:a16="http://schemas.microsoft.com/office/drawing/2014/main" id="{2FBBFC17-57BA-8B29-F31C-72C61339845B}"/>
              </a:ext>
            </a:extLst>
          </p:cNvPr>
          <p:cNvSpPr txBox="1"/>
          <p:nvPr/>
        </p:nvSpPr>
        <p:spPr>
          <a:xfrm>
            <a:off x="348342" y="1973214"/>
            <a:ext cx="11684609" cy="1569660"/>
          </a:xfrm>
          <a:prstGeom prst="rect">
            <a:avLst/>
          </a:prstGeom>
          <a:noFill/>
        </p:spPr>
        <p:txBody>
          <a:bodyPr wrap="none" rtlCol="0">
            <a:spAutoFit/>
          </a:bodyPr>
          <a:lstStyle/>
          <a:p>
            <a:r>
              <a:rPr lang="en-US" sz="2400" b="1" dirty="0"/>
              <a:t>2 . Data collection </a:t>
            </a:r>
            <a:r>
              <a:rPr lang="en-US" sz="2400" dirty="0"/>
              <a:t>:        </a:t>
            </a:r>
            <a:r>
              <a:rPr lang="en-US" sz="2400" dirty="0">
                <a:solidFill>
                  <a:schemeClr val="bg1"/>
                </a:solidFill>
                <a:latin typeface="Abadi" panose="020B0604020104020204" pitchFamily="34" charset="0"/>
              </a:rPr>
              <a:t>We have collected our data from online like chat - </a:t>
            </a:r>
            <a:r>
              <a:rPr lang="en-US" sz="2400" dirty="0" err="1">
                <a:solidFill>
                  <a:schemeClr val="bg1"/>
                </a:solidFill>
                <a:latin typeface="Abadi" panose="020B0604020104020204" pitchFamily="34" charset="0"/>
              </a:rPr>
              <a:t>gpt</a:t>
            </a:r>
            <a:r>
              <a:rPr lang="en-US" sz="2400" dirty="0">
                <a:solidFill>
                  <a:schemeClr val="bg1"/>
                </a:solidFill>
                <a:latin typeface="Abadi" panose="020B0604020104020204" pitchFamily="34" charset="0"/>
              </a:rPr>
              <a:t> or </a:t>
            </a:r>
          </a:p>
          <a:p>
            <a:r>
              <a:rPr lang="en-US" sz="2400" dirty="0">
                <a:solidFill>
                  <a:schemeClr val="bg1"/>
                </a:solidFill>
                <a:latin typeface="Abadi" panose="020B0604020104020204" pitchFamily="34" charset="0"/>
              </a:rPr>
              <a:t>						         other ai platform . Our data is based on weather of</a:t>
            </a:r>
          </a:p>
          <a:p>
            <a:r>
              <a:rPr lang="en-US" sz="2400" dirty="0">
                <a:solidFill>
                  <a:schemeClr val="bg1"/>
                </a:solidFill>
                <a:latin typeface="Abadi" panose="020B0604020104020204" pitchFamily="34" charset="0"/>
              </a:rPr>
              <a:t>						          Kanpur city in which how we have predicted would seen in </a:t>
            </a:r>
          </a:p>
          <a:p>
            <a:r>
              <a:rPr lang="en-US" sz="2400" dirty="0">
                <a:solidFill>
                  <a:schemeClr val="bg1"/>
                </a:solidFill>
                <a:latin typeface="Abadi" panose="020B0604020104020204" pitchFamily="34" charset="0"/>
              </a:rPr>
              <a:t>						          the upcoming slides</a:t>
            </a:r>
            <a:r>
              <a:rPr lang="en-US" sz="2400" dirty="0"/>
              <a:t>.  </a:t>
            </a:r>
            <a:endParaRPr lang="en-IN" sz="2400" dirty="0"/>
          </a:p>
        </p:txBody>
      </p:sp>
      <p:sp>
        <p:nvSpPr>
          <p:cNvPr id="7" name="TextBox 6">
            <a:extLst>
              <a:ext uri="{FF2B5EF4-FFF2-40B4-BE49-F238E27FC236}">
                <a16:creationId xmlns:a16="http://schemas.microsoft.com/office/drawing/2014/main" id="{3499A5FC-6DE5-45DC-50A5-AE714A229610}"/>
              </a:ext>
            </a:extLst>
          </p:cNvPr>
          <p:cNvSpPr txBox="1"/>
          <p:nvPr/>
        </p:nvSpPr>
        <p:spPr>
          <a:xfrm>
            <a:off x="370114" y="3706943"/>
            <a:ext cx="12067727" cy="1569660"/>
          </a:xfrm>
          <a:prstGeom prst="rect">
            <a:avLst/>
          </a:prstGeom>
          <a:noFill/>
        </p:spPr>
        <p:txBody>
          <a:bodyPr wrap="none" rtlCol="0">
            <a:spAutoFit/>
          </a:bodyPr>
          <a:lstStyle/>
          <a:p>
            <a:r>
              <a:rPr lang="en-US" sz="2400" b="1" dirty="0"/>
              <a:t>3 . Data preprocessing </a:t>
            </a:r>
            <a:r>
              <a:rPr lang="en-US" sz="2400" b="1" dirty="0">
                <a:latin typeface="Abadi" panose="020B0604020104020204" pitchFamily="34" charset="0"/>
              </a:rPr>
              <a:t>:    </a:t>
            </a:r>
            <a:r>
              <a:rPr lang="en-US" sz="2400" dirty="0">
                <a:solidFill>
                  <a:schemeClr val="bg1"/>
                </a:solidFill>
                <a:latin typeface="Abadi" panose="020B0604020104020204" pitchFamily="34" charset="0"/>
                <a:cs typeface="Aharoni" panose="02010803020104030203" pitchFamily="2" charset="-79"/>
              </a:rPr>
              <a:t>Data preprocessing is a critical step in </a:t>
            </a:r>
            <a:r>
              <a:rPr lang="en-US" sz="2400" dirty="0" err="1">
                <a:solidFill>
                  <a:schemeClr val="bg1"/>
                </a:solidFill>
                <a:latin typeface="Abadi" panose="020B0604020104020204" pitchFamily="34" charset="0"/>
                <a:cs typeface="Aharoni" panose="02010803020104030203" pitchFamily="2" charset="-79"/>
              </a:rPr>
              <a:t>machinelearning</a:t>
            </a:r>
            <a:r>
              <a:rPr lang="en-US" sz="2400" dirty="0">
                <a:solidFill>
                  <a:schemeClr val="bg1"/>
                </a:solidFill>
                <a:latin typeface="Abadi" panose="020B0604020104020204" pitchFamily="34" charset="0"/>
                <a:cs typeface="Aharoni" panose="02010803020104030203" pitchFamily="2" charset="-79"/>
              </a:rPr>
              <a:t> (ML)</a:t>
            </a:r>
          </a:p>
          <a:p>
            <a:r>
              <a:rPr lang="en-US" sz="2400" dirty="0">
                <a:solidFill>
                  <a:schemeClr val="bg1"/>
                </a:solidFill>
                <a:latin typeface="Abadi" panose="020B0604020104020204" pitchFamily="34" charset="0"/>
                <a:cs typeface="Aharoni" panose="02010803020104030203" pitchFamily="2" charset="-79"/>
              </a:rPr>
              <a:t>							       where raw data is transformed into a format that is suitable </a:t>
            </a:r>
          </a:p>
          <a:p>
            <a:r>
              <a:rPr lang="en-US" sz="2400" dirty="0">
                <a:solidFill>
                  <a:schemeClr val="bg1"/>
                </a:solidFill>
                <a:latin typeface="Abadi" panose="020B0604020104020204" pitchFamily="34" charset="0"/>
                <a:cs typeface="Aharoni" panose="02010803020104030203" pitchFamily="2" charset="-79"/>
              </a:rPr>
              <a:t>							       for model training. It involves </a:t>
            </a:r>
            <a:r>
              <a:rPr lang="en-US" sz="2400" dirty="0" err="1">
                <a:solidFill>
                  <a:schemeClr val="bg1"/>
                </a:solidFill>
                <a:latin typeface="Abadi" panose="020B0604020104020204" pitchFamily="34" charset="0"/>
                <a:cs typeface="Aharoni" panose="02010803020104030203" pitchFamily="2" charset="-79"/>
              </a:rPr>
              <a:t>cleaning,transforming</a:t>
            </a:r>
            <a:r>
              <a:rPr lang="en-US" sz="2400" dirty="0">
                <a:solidFill>
                  <a:schemeClr val="bg1"/>
                </a:solidFill>
                <a:latin typeface="Abadi" panose="020B0604020104020204" pitchFamily="34" charset="0"/>
                <a:cs typeface="Aharoni" panose="02010803020104030203" pitchFamily="2" charset="-79"/>
              </a:rPr>
              <a:t>, and </a:t>
            </a:r>
          </a:p>
          <a:p>
            <a:r>
              <a:rPr lang="en-US" sz="2400" dirty="0">
                <a:solidFill>
                  <a:schemeClr val="bg1"/>
                </a:solidFill>
                <a:latin typeface="Abadi" panose="020B0604020104020204" pitchFamily="34" charset="0"/>
                <a:cs typeface="Aharoni" panose="02010803020104030203" pitchFamily="2" charset="-79"/>
              </a:rPr>
              <a:t>							       organizing data to make it usable for ML algorithms</a:t>
            </a:r>
            <a:r>
              <a:rPr lang="en-US" sz="2400" dirty="0">
                <a:solidFill>
                  <a:schemeClr val="bg1"/>
                </a:solidFill>
                <a:latin typeface="Abadi" panose="020B0604020104020204" pitchFamily="34" charset="0"/>
              </a:rPr>
              <a:t>.</a:t>
            </a:r>
            <a:endParaRPr lang="en-IN" sz="2400" dirty="0">
              <a:solidFill>
                <a:schemeClr val="bg1"/>
              </a:solidFill>
              <a:latin typeface="Abadi" panose="020B0604020104020204" pitchFamily="34" charset="0"/>
            </a:endParaRPr>
          </a:p>
        </p:txBody>
      </p:sp>
      <p:pic>
        <p:nvPicPr>
          <p:cNvPr id="8" name="Picture 7">
            <a:extLst>
              <a:ext uri="{FF2B5EF4-FFF2-40B4-BE49-F238E27FC236}">
                <a16:creationId xmlns:a16="http://schemas.microsoft.com/office/drawing/2014/main" id="{1A9A50ED-78B0-C43A-D8B8-91B1B18368E3}"/>
              </a:ext>
            </a:extLst>
          </p:cNvPr>
          <p:cNvPicPr>
            <a:picLocks noChangeAspect="1"/>
          </p:cNvPicPr>
          <p:nvPr/>
        </p:nvPicPr>
        <p:blipFill>
          <a:blip r:embed="rId3"/>
          <a:stretch>
            <a:fillRect/>
          </a:stretch>
        </p:blipFill>
        <p:spPr>
          <a:xfrm>
            <a:off x="0" y="4201886"/>
            <a:ext cx="4201886" cy="2670959"/>
          </a:xfrm>
          <a:prstGeom prst="rect">
            <a:avLst/>
          </a:prstGeom>
        </p:spPr>
      </p:pic>
    </p:spTree>
    <p:extLst>
      <p:ext uri="{BB962C8B-B14F-4D97-AF65-F5344CB8AC3E}">
        <p14:creationId xmlns:p14="http://schemas.microsoft.com/office/powerpoint/2010/main" val="317581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ade colour for ppt background hd 1080p">
            <a:extLst>
              <a:ext uri="{FF2B5EF4-FFF2-40B4-BE49-F238E27FC236}">
                <a16:creationId xmlns:a16="http://schemas.microsoft.com/office/drawing/2014/main" id="{228421C0-896F-4780-A2C8-4D51AF569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38182-16F2-1A53-D270-0DBB260CBD94}"/>
              </a:ext>
            </a:extLst>
          </p:cNvPr>
          <p:cNvSpPr txBox="1"/>
          <p:nvPr/>
        </p:nvSpPr>
        <p:spPr>
          <a:xfrm>
            <a:off x="274320" y="294640"/>
            <a:ext cx="11841703" cy="1200329"/>
          </a:xfrm>
          <a:prstGeom prst="rect">
            <a:avLst/>
          </a:prstGeom>
          <a:noFill/>
        </p:spPr>
        <p:txBody>
          <a:bodyPr wrap="none" rtlCol="0">
            <a:spAutoFit/>
          </a:bodyPr>
          <a:lstStyle/>
          <a:p>
            <a:r>
              <a:rPr lang="en-US" sz="2400" b="1" dirty="0">
                <a:solidFill>
                  <a:schemeClr val="bg1"/>
                </a:solidFill>
              </a:rPr>
              <a:t>4 . Model Selection </a:t>
            </a:r>
            <a:r>
              <a:rPr lang="en-US" sz="2400" dirty="0">
                <a:solidFill>
                  <a:schemeClr val="bg1"/>
                </a:solidFill>
              </a:rPr>
              <a:t>: </a:t>
            </a:r>
            <a:r>
              <a:rPr lang="en-US" sz="2400" dirty="0">
                <a:solidFill>
                  <a:schemeClr val="bg1"/>
                </a:solidFill>
                <a:latin typeface="Abadi" panose="020B0604020104020204" pitchFamily="34" charset="0"/>
              </a:rPr>
              <a:t>Choose the appropriate ML algorithms or models based on the</a:t>
            </a:r>
          </a:p>
          <a:p>
            <a:r>
              <a:rPr lang="en-US" sz="2400" dirty="0">
                <a:solidFill>
                  <a:schemeClr val="bg1"/>
                </a:solidFill>
                <a:latin typeface="Abadi" panose="020B0604020104020204" pitchFamily="34" charset="0"/>
              </a:rPr>
              <a:t>						    problem type (e.g., classification, regression, clustering) and data</a:t>
            </a:r>
          </a:p>
          <a:p>
            <a:r>
              <a:rPr lang="en-US" sz="2400" dirty="0">
                <a:solidFill>
                  <a:schemeClr val="bg1"/>
                </a:solidFill>
                <a:latin typeface="Abadi" panose="020B0604020104020204" pitchFamily="34" charset="0"/>
              </a:rPr>
              <a:t>  						    characteristics.</a:t>
            </a:r>
            <a:endParaRPr lang="en-IN" sz="2400" dirty="0">
              <a:solidFill>
                <a:schemeClr val="bg1"/>
              </a:solidFill>
              <a:latin typeface="Abadi" panose="020B0604020104020204" pitchFamily="34" charset="0"/>
            </a:endParaRPr>
          </a:p>
        </p:txBody>
      </p:sp>
      <p:sp>
        <p:nvSpPr>
          <p:cNvPr id="3" name="TextBox 2">
            <a:extLst>
              <a:ext uri="{FF2B5EF4-FFF2-40B4-BE49-F238E27FC236}">
                <a16:creationId xmlns:a16="http://schemas.microsoft.com/office/drawing/2014/main" id="{04DE6FF2-1FC9-B7FA-FE1B-45F53546EF1B}"/>
              </a:ext>
            </a:extLst>
          </p:cNvPr>
          <p:cNvSpPr txBox="1"/>
          <p:nvPr/>
        </p:nvSpPr>
        <p:spPr>
          <a:xfrm>
            <a:off x="416560" y="2570480"/>
            <a:ext cx="11088292" cy="1569660"/>
          </a:xfrm>
          <a:prstGeom prst="rect">
            <a:avLst/>
          </a:prstGeom>
          <a:noFill/>
        </p:spPr>
        <p:txBody>
          <a:bodyPr wrap="none" rtlCol="0">
            <a:spAutoFit/>
          </a:bodyPr>
          <a:lstStyle/>
          <a:p>
            <a:r>
              <a:rPr lang="en-US" sz="2400" b="1" dirty="0">
                <a:solidFill>
                  <a:schemeClr val="bg1"/>
                </a:solidFill>
              </a:rPr>
              <a:t>5 . Training and Validation :  </a:t>
            </a:r>
            <a:r>
              <a:rPr lang="en-US" sz="2400" dirty="0">
                <a:solidFill>
                  <a:schemeClr val="bg1"/>
                </a:solidFill>
                <a:latin typeface="Abadi" panose="020B0604020104020204" pitchFamily="34" charset="0"/>
              </a:rPr>
              <a:t>Train the selected models on the training dataset</a:t>
            </a:r>
          </a:p>
          <a:p>
            <a:r>
              <a:rPr lang="en-US" sz="2400" dirty="0">
                <a:solidFill>
                  <a:schemeClr val="bg1"/>
                </a:solidFill>
                <a:latin typeface="Abadi" panose="020B0604020104020204" pitchFamily="34" charset="0"/>
              </a:rPr>
              <a:t>									 using appropriate training techniques . Here the </a:t>
            </a:r>
          </a:p>
          <a:p>
            <a:r>
              <a:rPr lang="en-US" sz="2400" dirty="0">
                <a:solidFill>
                  <a:schemeClr val="bg1"/>
                </a:solidFill>
                <a:latin typeface="Abadi" panose="020B0604020104020204" pitchFamily="34" charset="0"/>
              </a:rPr>
              <a:t>									 training data set -80% and testing data set – 20%</a:t>
            </a:r>
          </a:p>
          <a:p>
            <a:r>
              <a:rPr lang="en-US" sz="2400" dirty="0">
                <a:solidFill>
                  <a:schemeClr val="bg1"/>
                </a:solidFill>
                <a:latin typeface="Abadi" panose="020B0604020104020204" pitchFamily="34" charset="0"/>
              </a:rPr>
              <a:t>					                      (e.g., gradient descent, backpropagation).</a:t>
            </a:r>
            <a:endParaRPr lang="en-IN" sz="2400" dirty="0">
              <a:solidFill>
                <a:schemeClr val="bg1"/>
              </a:solidFill>
              <a:latin typeface="Abadi" panose="020B0604020104020204" pitchFamily="34" charset="0"/>
            </a:endParaRPr>
          </a:p>
        </p:txBody>
      </p:sp>
      <p:pic>
        <p:nvPicPr>
          <p:cNvPr id="5" name="Picture 4">
            <a:extLst>
              <a:ext uri="{FF2B5EF4-FFF2-40B4-BE49-F238E27FC236}">
                <a16:creationId xmlns:a16="http://schemas.microsoft.com/office/drawing/2014/main" id="{E58EE424-F73F-B894-2033-339C82A00494}"/>
              </a:ext>
            </a:extLst>
          </p:cNvPr>
          <p:cNvPicPr>
            <a:picLocks noChangeAspect="1"/>
          </p:cNvPicPr>
          <p:nvPr/>
        </p:nvPicPr>
        <p:blipFill>
          <a:blip r:embed="rId3"/>
          <a:stretch>
            <a:fillRect/>
          </a:stretch>
        </p:blipFill>
        <p:spPr>
          <a:xfrm>
            <a:off x="914400" y="4140140"/>
            <a:ext cx="6380480" cy="2064955"/>
          </a:xfrm>
          <a:prstGeom prst="rect">
            <a:avLst/>
          </a:prstGeom>
        </p:spPr>
      </p:pic>
      <p:sp>
        <p:nvSpPr>
          <p:cNvPr id="6" name="TextBox 5">
            <a:extLst>
              <a:ext uri="{FF2B5EF4-FFF2-40B4-BE49-F238E27FC236}">
                <a16:creationId xmlns:a16="http://schemas.microsoft.com/office/drawing/2014/main" id="{293B6B9F-F9B0-219C-7605-C55B0B6740F5}"/>
              </a:ext>
            </a:extLst>
          </p:cNvPr>
          <p:cNvSpPr txBox="1"/>
          <p:nvPr/>
        </p:nvSpPr>
        <p:spPr>
          <a:xfrm>
            <a:off x="1757680" y="6164335"/>
            <a:ext cx="5038559" cy="584775"/>
          </a:xfrm>
          <a:prstGeom prst="rect">
            <a:avLst/>
          </a:prstGeom>
          <a:noFill/>
        </p:spPr>
        <p:txBody>
          <a:bodyPr wrap="none" rtlCol="0">
            <a:spAutoFit/>
          </a:bodyPr>
          <a:lstStyle/>
          <a:p>
            <a:r>
              <a:rPr lang="en-US" sz="3200" b="1" dirty="0">
                <a:solidFill>
                  <a:schemeClr val="bg1"/>
                </a:solidFill>
              </a:rPr>
              <a:t>80%                           20%</a:t>
            </a:r>
            <a:endParaRPr lang="en-IN" sz="3200" b="1" dirty="0">
              <a:solidFill>
                <a:schemeClr val="bg1"/>
              </a:solidFill>
            </a:endParaRPr>
          </a:p>
        </p:txBody>
      </p:sp>
    </p:spTree>
    <p:extLst>
      <p:ext uri="{BB962C8B-B14F-4D97-AF65-F5344CB8AC3E}">
        <p14:creationId xmlns:p14="http://schemas.microsoft.com/office/powerpoint/2010/main" val="67576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fade colour for ppt background hd 1080p">
            <a:extLst>
              <a:ext uri="{FF2B5EF4-FFF2-40B4-BE49-F238E27FC236}">
                <a16:creationId xmlns:a16="http://schemas.microsoft.com/office/drawing/2014/main" id="{510FF1B4-F8C2-0821-8FAF-FA95ADA60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1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4A0440-545B-FAD5-9553-386948018012}"/>
              </a:ext>
            </a:extLst>
          </p:cNvPr>
          <p:cNvSpPr txBox="1"/>
          <p:nvPr/>
        </p:nvSpPr>
        <p:spPr>
          <a:xfrm>
            <a:off x="426720" y="751840"/>
            <a:ext cx="11591699" cy="1323439"/>
          </a:xfrm>
          <a:prstGeom prst="rect">
            <a:avLst/>
          </a:prstGeom>
          <a:noFill/>
        </p:spPr>
        <p:txBody>
          <a:bodyPr wrap="none" rtlCol="0">
            <a:spAutoFit/>
          </a:bodyPr>
          <a:lstStyle/>
          <a:p>
            <a:r>
              <a:rPr lang="en-US" sz="3200" dirty="0"/>
              <a:t>6 . </a:t>
            </a:r>
            <a:r>
              <a:rPr lang="en-US" sz="3200" dirty="0">
                <a:latin typeface="Bell MT" panose="02020503060305020303" pitchFamily="18" charset="0"/>
              </a:rPr>
              <a:t>Evaluation</a:t>
            </a:r>
            <a:r>
              <a:rPr lang="en-IN" sz="3200" dirty="0">
                <a:latin typeface="Bell MT" panose="02020503060305020303" pitchFamily="18" charset="0"/>
              </a:rPr>
              <a:t> : </a:t>
            </a:r>
            <a:r>
              <a:rPr lang="en-US" sz="2400" dirty="0">
                <a:latin typeface="Bell MT" panose="02020503060305020303" pitchFamily="18" charset="0"/>
              </a:rPr>
              <a:t>Evaluate the trained models using suitable evaluation metrics</a:t>
            </a:r>
          </a:p>
          <a:p>
            <a:r>
              <a:rPr lang="en-US" sz="2400" dirty="0">
                <a:latin typeface="Bell MT" panose="02020503060305020303" pitchFamily="18" charset="0"/>
              </a:rPr>
              <a:t>					     (e.g., accuracy, precision, recall, F1-score, ROC-AUC) on validation or </a:t>
            </a:r>
          </a:p>
          <a:p>
            <a:r>
              <a:rPr lang="en-US" sz="2400" dirty="0">
                <a:latin typeface="Bell MT" panose="02020503060305020303" pitchFamily="18" charset="0"/>
              </a:rPr>
              <a:t>					     cross-validation datasets to assess their performance.</a:t>
            </a:r>
            <a:r>
              <a:rPr lang="en-IN" sz="2400" dirty="0">
                <a:latin typeface="Bell MT" panose="02020503060305020303" pitchFamily="18" charset="0"/>
              </a:rPr>
              <a:t> </a:t>
            </a:r>
            <a:endParaRPr lang="en-US" sz="2400" dirty="0">
              <a:latin typeface="Bell MT" panose="02020503060305020303" pitchFamily="18" charset="0"/>
            </a:endParaRPr>
          </a:p>
        </p:txBody>
      </p:sp>
      <p:sp>
        <p:nvSpPr>
          <p:cNvPr id="3" name="TextBox 2">
            <a:extLst>
              <a:ext uri="{FF2B5EF4-FFF2-40B4-BE49-F238E27FC236}">
                <a16:creationId xmlns:a16="http://schemas.microsoft.com/office/drawing/2014/main" id="{E39E2F0A-4E49-6A67-A5DD-A2CE25D9683E}"/>
              </a:ext>
            </a:extLst>
          </p:cNvPr>
          <p:cNvSpPr txBox="1"/>
          <p:nvPr/>
        </p:nvSpPr>
        <p:spPr>
          <a:xfrm>
            <a:off x="426720" y="2534732"/>
            <a:ext cx="11366060" cy="954107"/>
          </a:xfrm>
          <a:prstGeom prst="rect">
            <a:avLst/>
          </a:prstGeom>
          <a:noFill/>
        </p:spPr>
        <p:txBody>
          <a:bodyPr wrap="none" rtlCol="0">
            <a:spAutoFit/>
          </a:bodyPr>
          <a:lstStyle/>
          <a:p>
            <a:r>
              <a:rPr lang="en-US" sz="3200" dirty="0"/>
              <a:t>7 . </a:t>
            </a:r>
            <a:r>
              <a:rPr lang="en-US" sz="3200" dirty="0">
                <a:latin typeface="Bell MT" panose="02020503060305020303" pitchFamily="18" charset="0"/>
              </a:rPr>
              <a:t>Validation : </a:t>
            </a:r>
            <a:r>
              <a:rPr lang="en-US" sz="2400" dirty="0">
                <a:latin typeface="Bell MT" panose="02020503060305020303" pitchFamily="18" charset="0"/>
              </a:rPr>
              <a:t>Validate the final model(s) on a separate test dataset to estimate their</a:t>
            </a:r>
          </a:p>
          <a:p>
            <a:r>
              <a:rPr lang="en-US" sz="2400" dirty="0">
                <a:latin typeface="Bell MT" panose="02020503060305020303" pitchFamily="18" charset="0"/>
              </a:rPr>
              <a:t>					    real-world performance and generalization ability. </a:t>
            </a:r>
            <a:endParaRPr lang="en-IN" sz="2400" dirty="0"/>
          </a:p>
        </p:txBody>
      </p:sp>
      <p:sp>
        <p:nvSpPr>
          <p:cNvPr id="4" name="TextBox 3">
            <a:extLst>
              <a:ext uri="{FF2B5EF4-FFF2-40B4-BE49-F238E27FC236}">
                <a16:creationId xmlns:a16="http://schemas.microsoft.com/office/drawing/2014/main" id="{2BBCC58F-CBAC-F3FB-8E1B-9E2DA90A7CB5}"/>
              </a:ext>
            </a:extLst>
          </p:cNvPr>
          <p:cNvSpPr txBox="1"/>
          <p:nvPr/>
        </p:nvSpPr>
        <p:spPr>
          <a:xfrm>
            <a:off x="375920" y="4390282"/>
            <a:ext cx="11305274" cy="954107"/>
          </a:xfrm>
          <a:prstGeom prst="rect">
            <a:avLst/>
          </a:prstGeom>
          <a:noFill/>
        </p:spPr>
        <p:txBody>
          <a:bodyPr wrap="none" rtlCol="0">
            <a:spAutoFit/>
          </a:bodyPr>
          <a:lstStyle/>
          <a:p>
            <a:r>
              <a:rPr lang="en-US" sz="3200" dirty="0"/>
              <a:t>8 .</a:t>
            </a:r>
            <a:r>
              <a:rPr lang="en-US" sz="3200" dirty="0">
                <a:latin typeface="Bell MT" panose="02020503060305020303" pitchFamily="18" charset="0"/>
              </a:rPr>
              <a:t> Deployment</a:t>
            </a:r>
            <a:r>
              <a:rPr lang="en-US" sz="3200" dirty="0"/>
              <a:t> : </a:t>
            </a:r>
            <a:r>
              <a:rPr lang="en-US" sz="2400" dirty="0">
                <a:latin typeface="Bell MT" panose="02020503060305020303" pitchFamily="18" charset="0"/>
              </a:rPr>
              <a:t>Deploy the trained model into production, ensuring it can handle</a:t>
            </a:r>
          </a:p>
          <a:p>
            <a:r>
              <a:rPr lang="en-US" sz="2400" dirty="0">
                <a:latin typeface="Bell MT" panose="02020503060305020303" pitchFamily="18" charset="0"/>
              </a:rPr>
              <a:t>						  real-time data and integrate seamlessly with existing systems. </a:t>
            </a:r>
            <a:endParaRPr lang="en-IN" sz="2400" dirty="0">
              <a:latin typeface="Bell MT" panose="02020503060305020303" pitchFamily="18" charset="0"/>
            </a:endParaRPr>
          </a:p>
        </p:txBody>
      </p:sp>
    </p:spTree>
    <p:extLst>
      <p:ext uri="{BB962C8B-B14F-4D97-AF65-F5344CB8AC3E}">
        <p14:creationId xmlns:p14="http://schemas.microsoft.com/office/powerpoint/2010/main" val="8437863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900</TotalTime>
  <Words>1085</Words>
  <Application>Microsoft Office PowerPoint</Application>
  <PresentationFormat>Widescreen</PresentationFormat>
  <Paragraphs>110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Abadi</vt:lpstr>
      <vt:lpstr>Arial</vt:lpstr>
      <vt:lpstr>Bell MT</vt:lpstr>
      <vt:lpstr>Bernard MT Condensed</vt:lpstr>
      <vt:lpstr>Calibri</vt:lpstr>
      <vt:lpstr>Century Gothic</vt:lpstr>
      <vt:lpstr>Lora</vt:lpstr>
      <vt:lpstr>Source Sans Pro</vt:lpstr>
      <vt:lpstr>Wingdings 3</vt:lpstr>
      <vt:lpstr>Ion</vt:lpstr>
      <vt:lpstr> Weather  prediction</vt:lpstr>
      <vt:lpstr>Robert FitzRoy  The Inventor of the Weather Forecast Robert FitzRoy, a British naval officer, is considered the first person to have invented the weather forecast in the 1860s. He established a system for gathering meteorological data and using it to predict the weather, which was a revolutionary idea at the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prediction</dc:title>
  <dc:creator>Nithin T</dc:creator>
  <cp:lastModifiedBy>Nithin T</cp:lastModifiedBy>
  <cp:revision>7</cp:revision>
  <dcterms:created xsi:type="dcterms:W3CDTF">2024-04-16T05:59:08Z</dcterms:created>
  <dcterms:modified xsi:type="dcterms:W3CDTF">2024-04-25T07:31:19Z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